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  <p:sldMasterId id="2147483850" r:id="rId2"/>
  </p:sldMasterIdLst>
  <p:notesMasterIdLst>
    <p:notesMasterId r:id="rId19"/>
  </p:notesMasterIdLst>
  <p:sldIdLst>
    <p:sldId id="279" r:id="rId3"/>
    <p:sldId id="283" r:id="rId4"/>
    <p:sldId id="284" r:id="rId5"/>
    <p:sldId id="277" r:id="rId6"/>
    <p:sldId id="258" r:id="rId7"/>
    <p:sldId id="269" r:id="rId8"/>
    <p:sldId id="260" r:id="rId9"/>
    <p:sldId id="261" r:id="rId10"/>
    <p:sldId id="274" r:id="rId11"/>
    <p:sldId id="263" r:id="rId12"/>
    <p:sldId id="281" r:id="rId13"/>
    <p:sldId id="280" r:id="rId14"/>
    <p:sldId id="268" r:id="rId15"/>
    <p:sldId id="282" r:id="rId16"/>
    <p:sldId id="275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F3399"/>
    <a:srgbClr val="30BBDC"/>
    <a:srgbClr val="0066FF"/>
    <a:srgbClr val="FFFF66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>
        <p:scale>
          <a:sx n="80" d="100"/>
          <a:sy n="80" d="100"/>
        </p:scale>
        <p:origin x="-108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6361-869D-45A4-A10C-A7567CB51FF3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B1BD-2634-4CD3-B231-40C8D13B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9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B1BD-2634-4CD3-B231-40C8D13B0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80FC-276D-4B70-85AF-4B29C327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337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A28-868B-4F2D-AE90-BF5EA467D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0793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B675-CA7D-4530-B8EA-78708127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8820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0A9E8C-ACB4-4020-BE95-0A5EEFF2318C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B46BB4-DE8C-404C-890C-518DA74D1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3477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D7C1-6FFE-452F-9264-81B88CC9A68E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315F-B176-4B3A-BE3F-58BE67C85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5631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5003-92EB-4718-A422-8932A32456A4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C458-0B33-4EF8-A443-78FBC50D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738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611B-C80F-489D-99AF-E95A0A154061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50EF-C561-40DF-890C-73E99CABF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6731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B354-3D0D-45D9-A4B7-CC0A773027E3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416C-AA74-4A92-AAF4-60A0A6A81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2988"/>
      </p:ext>
    </p:extLst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2A6C-CA93-464E-B4D4-879AC0E5F9A7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F72-67E6-4D23-946E-F89042500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7631"/>
      </p:ext>
    </p:extLst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8B53-A58A-459D-9C30-AB4FDCA62D88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8ADC-88DD-46A5-8E97-337B9E97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71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D88C-F498-48EB-A041-2EE2D78DD26E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C9A9-FEAE-4EE6-9515-E3E59D07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7714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4FB3-F9D7-4FA9-BA65-0F4CCC1A1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492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816D-8BD1-4116-9CE4-6BFAA5066F01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172E-390F-470C-9B59-654F04DE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8928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A853-7949-4DCF-85D0-59EE0DBDC8F0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3DB5-2455-4F29-9937-8F9F939F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73546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6583-DC04-4A90-B832-5CAFA945BE77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AF5E-D7D6-4B38-A248-E4249B26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539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64B2-9C23-46E6-BF95-6DB03E45F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1338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B672-7DE2-459F-B3B0-8194ABB9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0569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F05E-B8AD-4A33-8F8E-019C20CF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03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E884-6AE1-4391-A4DC-560239D67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28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3B83-5B2E-46C5-92CB-09861249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336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F734-4CAF-4DFA-A40B-F74C6ADEF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50703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ECEA-8F3E-43EC-A976-563C085C2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3030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607E560-E2C7-4FB3-832F-2E638F67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65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B9A88F-2FBE-483E-BF5A-B11A5B5F595D}" type="datetimeFigureOut">
              <a:rPr lang="en-US"/>
              <a:pPr>
                <a:defRPr/>
              </a:pPr>
              <a:t>07-Mar-20</a:t>
            </a:fld>
            <a:endParaRPr lang="en-US"/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7DE30B-3468-43AF-88D5-02B5B7B6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hyperlink" Target="file:///J:\&#160;\ngay_dau_tien_di_hoc\Ch&#250;ng%20em%20c&#7847;n%20h&#242;a%20b&#236;nh%20-%20Nh&#7841;c%20Beat%20_%20Ca%20kh&#250;c%20upload%20b&#7903;i%20chinh78tb.wav" TargetMode="Externa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uyen\T&#192;I%20LI&#7878;U\nhac%206\Ngay%20dau%20tien%20di%20hoc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E:\Nhac%20ngoai\BROTHE~1.MP3" TargetMode="External"/><Relationship Id="rId7" Type="http://schemas.openxmlformats.org/officeDocument/2006/relationships/image" Target="../media/image10.emf"/><Relationship Id="rId12" Type="http://schemas.openxmlformats.org/officeDocument/2006/relationships/image" Target="../media/image14.gi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52400" y="2441575"/>
            <a:ext cx="8915400" cy="1063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708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Chào Mừng Quí Thầy Cô Giáo</a:t>
            </a:r>
          </a:p>
        </p:txBody>
      </p:sp>
      <p:sp>
        <p:nvSpPr>
          <p:cNvPr id="29705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1104900" y="3581400"/>
            <a:ext cx="71628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pattFill prst="pct5">
                    <a:fgClr>
                      <a:srgbClr val="30BBDC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pattFill prst="pct5">
                  <a:fgClr>
                    <a:srgbClr val="FFFF66"/>
                  </a:fgClr>
                  <a:bgClr>
                    <a:srgbClr val="FF0066"/>
                  </a:bgClr>
                </a:pattFill>
                <a:effectLst>
                  <a:outerShdw dist="56796" dir="1593903" algn="ctr" rotWithShape="0">
                    <a:srgbClr val="0066FF"/>
                  </a:outerShdw>
                </a:effectLst>
                <a:latin typeface="VNI-Silver"/>
              </a:rPr>
              <a:t>Đến dự tiết học của chúng em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33600" y="5553075"/>
            <a:ext cx="39624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GV: Nguyễn Nhậm Chức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609600"/>
            <a:ext cx="9036050" cy="701675"/>
          </a:xfrm>
          <a:prstGeom prst="rect">
            <a:avLst/>
          </a:prstGeom>
          <a:solidFill>
            <a:srgbClr val="30BB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Trường THCS NGUYỄN VĂN THĂNG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8" grpId="1" animBg="1"/>
      <p:bldP spid="297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143000" y="1447800"/>
            <a:ext cx="81534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32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Tập câu 1: GV hát mẫu 2-3 lần. Bắt nhịp (2-3) cho HS hát lại. 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 Các câu còn lại tập tương tự theo lối móc xích.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66800"/>
            <a:ext cx="9906000" cy="1258888"/>
          </a:xfrm>
        </p:spPr>
        <p:txBody>
          <a:bodyPr/>
          <a:lstStyle/>
          <a:p>
            <a:pPr algn="just" eaLnBrk="1" hangingPunct="1"/>
            <a:r>
              <a:rPr lang="en-US" altLang="en-US" sz="3600" smtClean="0">
                <a:solidFill>
                  <a:srgbClr val="FFFF66"/>
                </a:solidFill>
              </a:rPr>
              <a:t>                </a:t>
            </a:r>
            <a:r>
              <a:rPr lang="en-US" altLang="en-US" sz="3600" b="1" smtClean="0">
                <a:solidFill>
                  <a:srgbClr val="FF0000"/>
                </a:solidFill>
              </a:rPr>
              <a:t>5.Tập hát từng câu:</a:t>
            </a:r>
            <a:r>
              <a:rPr lang="en-US" altLang="en-US" sz="3600" smtClean="0">
                <a:solidFill>
                  <a:srgbClr val="FFFF66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r>
              <a:rPr lang="en-US" altLang="en-US" smtClean="0"/>
              <a:t> </a:t>
            </a:r>
            <a:r>
              <a:rPr lang="en-US" altLang="en-US" smtClean="0">
                <a:solidFill>
                  <a:srgbClr val="FF3300"/>
                </a:solidFill>
                <a:latin typeface="VNI-Helve" pitchFamily="2" charset="0"/>
              </a:rPr>
              <a:t>Ngaøy Ñaàu Tieân Ñi Hoïc</a:t>
            </a:r>
          </a:p>
        </p:txBody>
      </p:sp>
      <p:pic>
        <p:nvPicPr>
          <p:cNvPr id="40964" name="Picture 4">
            <a:hlinkClick r:id="rId5" action="ppaction://hlinkfile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custDataLst>
      <p:tags r:id="rId1"/>
    </p:custDataLst>
  </p:cSld>
  <p:clrMapOvr>
    <a:masterClrMapping/>
  </p:clrMapOvr>
  <p:transition spd="med">
    <p:checke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95400"/>
            <a:ext cx="8734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3200" b="1">
                <a:solidFill>
                  <a:srgbClr val="FF0066"/>
                </a:solidFill>
                <a:latin typeface=".VnArial Narrow" pitchFamily="34" charset="0"/>
              </a:rPr>
              <a:t>Néi dung bµi h¸t Ngµy ®Çu tiªn ®i häc nãi lªn ®iÒu </a:t>
            </a:r>
            <a:r>
              <a:rPr lang="en-US" altLang="en-US" sz="3200" b="1">
                <a:solidFill>
                  <a:srgbClr val="FF0066"/>
                </a:solidFill>
              </a:rPr>
              <a:t>gì</a:t>
            </a:r>
            <a:r>
              <a:rPr lang="en-US" altLang="en-US" sz="3200" b="1">
                <a:solidFill>
                  <a:srgbClr val="FF0066"/>
                </a:solidFill>
                <a:latin typeface=".VnArial Narrow" pitchFamily="34" charset="0"/>
              </a:rPr>
              <a:t>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975" indent="-53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90600" indent="-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462088" indent="-381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495550" indent="-9191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952750" indent="-3429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40995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86715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32435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78155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3600" b="1">
                <a:solidFill>
                  <a:schemeClr val="hlink"/>
                </a:solidFill>
                <a:latin typeface=".VnArial" pitchFamily="34" charset="0"/>
              </a:rPr>
              <a:t>Bµi h¸t Ngµy ®Çu tiªn ®i häc gîi cho ta nhí l¹i nh÷ng kû niÖm ®¸ng yªu cña thêi th¬ bÐ khi lÇn ®Çu ®­îc c¾p s¸ch tíi tr­êng.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143000" y="1447800"/>
            <a:ext cx="81534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- Nửa lớp hát từ “Ngày đầu tiên ….. yêu thương.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 Nửa còn lại hát từ “Ngày đầu tiên …. thiết tha.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 Hát đồng ca phần còn lại.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itchFamily="34" charset="0"/>
              </a:rPr>
              <a:t>Củng cố bài: hát đ</a:t>
            </a:r>
            <a:r>
              <a:rPr lang="en-US" altLang="en-US" sz="3200" b="1">
                <a:solidFill>
                  <a:srgbClr val="FF0000"/>
                </a:solidFill>
                <a:latin typeface="VNI-Helve" pitchFamily="2" charset="0"/>
              </a:rPr>
              <a:t>ố</a:t>
            </a:r>
            <a:r>
              <a:rPr lang="en-US" altLang="en-US" sz="3200" b="1">
                <a:solidFill>
                  <a:srgbClr val="FF0000"/>
                </a:solidFill>
                <a:latin typeface="Calibri" pitchFamily="34" charset="0"/>
              </a:rPr>
              <a:t>i đáp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6  0.06 0.07991  C 0.06 0.13185  0.03 0.15049  0.012 0.15848  L -0.012 0.16647  C -0.03 0.17446  -0.06 0.19444  -0.06 0.25304  C -0.06 0.29033  -0.033 0.33295  0 0.33295  C 0.033 0.33295  0.06 0.29033  0.06 0.25304  C 0.06 0.19444  0.03 0.17446  0.012 0.16647  L -0.012 0.15848  C -0.03 0.15049  -0.06 0.13185  -0.06 0.07991  C -0.06 0.03596  -0.033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r>
              <a:rPr lang="en-US" altLang="en-US" smtClean="0"/>
              <a:t> </a:t>
            </a:r>
            <a:r>
              <a:rPr lang="en-US" altLang="en-US" smtClean="0">
                <a:solidFill>
                  <a:srgbClr val="FF3300"/>
                </a:solidFill>
                <a:latin typeface="VNI-Helve" pitchFamily="2" charset="0"/>
              </a:rPr>
              <a:t>Ngaøy Ñaàu Tieân Ñi Hoïc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custDataLst>
      <p:tags r:id="rId1"/>
    </p:custDataLst>
  </p:cSld>
  <p:clrMapOvr>
    <a:masterClrMapping/>
  </p:clrMapOvr>
  <p:transition spd="med">
    <p:checke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85800" y="1447800"/>
            <a:ext cx="81534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 Học thuộc bài hát Ngày Đầu Tiên Đi Học, đối với HS trung bình yếu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HS khá, giỏi học cả bài:Xem trước tiết 24: Ôn tập bài hát Ngày Đầu Tiên Đi Học; Tập đọc nhạc TĐN số 7</a:t>
            </a:r>
          </a:p>
          <a:p>
            <a:pPr eaLnBrk="1" hangingPunct="1"/>
            <a:endParaRPr lang="en-US" alt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66FF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</a:rPr>
              <a:t>HƯỚNG DẪN HỌC SINH</a:t>
            </a:r>
            <a:endParaRPr lang="en-US" altLang="en-US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85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~~~~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~~~~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~~~~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~~~~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~~~~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WordArt 15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924925" cy="619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UniverseH"/>
              </a:rPr>
              <a:t> xin ch©n thµnh c¶m ¬n c¸c thÇy, c« gi¸o</a:t>
            </a:r>
            <a:endParaRPr lang="en-US" sz="3600" b="1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000000"/>
              </a:solidFill>
              <a:latin typeface=".VnUniverseH"/>
            </a:endParaRPr>
          </a:p>
        </p:txBody>
      </p:sp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585787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UniverseH"/>
              </a:rPr>
              <a:t>vÒ dù tiÕt häc ngµy h«m nay</a:t>
            </a:r>
          </a:p>
        </p:txBody>
      </p:sp>
      <p:pic>
        <p:nvPicPr>
          <p:cNvPr id="19471" name="Picture 18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9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0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1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2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4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5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43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6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7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8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172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9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1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2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4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657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5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6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7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38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9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40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41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42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4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4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45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46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47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0" name="Picture 48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1" name="Picture 49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2" name="Picture 50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3" name="Picture 51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4" name="Picture 52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5" name="Picture 53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6" name="Picture 54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19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7" name="Picture 55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8" name="Picture 56" descr="star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sacmauhoaph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36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1000" y="5029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libri" pitchFamily="34" charset="0"/>
              </a:rPr>
              <a:t>Hoa Phượng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124200" y="5029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libri" pitchFamily="34" charset="0"/>
              </a:rPr>
              <a:t>Mái Trường</a:t>
            </a:r>
            <a:r>
              <a:rPr lang="en-US" altLang="en-US" sz="2400">
                <a:latin typeface="Calibri" pitchFamily="34" charset="0"/>
              </a:rPr>
              <a:t>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867400" y="5029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libri" pitchFamily="34" charset="0"/>
              </a:rPr>
              <a:t>Học Sinh vui chơi </a:t>
            </a:r>
          </a:p>
        </p:txBody>
      </p:sp>
      <p:pic>
        <p:nvPicPr>
          <p:cNvPr id="43019" name="Picture 11" descr="hs vui ch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trips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  <p:bldP spid="43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981200"/>
            <a:ext cx="906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400">
                <a:latin typeface=".VnAristote" pitchFamily="34" charset="0"/>
              </a:rPr>
              <a:t>TuÇn 23- TiÕt 23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4400">
              <a:latin typeface=".VnAristot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300">
                <a:solidFill>
                  <a:srgbClr val="0066FF"/>
                </a:solidFill>
                <a:latin typeface=".VnBahamasBH" pitchFamily="34" charset="0"/>
              </a:rPr>
              <a:t>Häc h¸t:</a:t>
            </a:r>
            <a:r>
              <a:rPr lang="en-US" altLang="en-US" sz="4800" b="1">
                <a:solidFill>
                  <a:srgbClr val="002060"/>
                </a:solidFill>
                <a:latin typeface="VNI-Almi" pitchFamily="34" charset="0"/>
              </a:rPr>
              <a:t>NGÀY ĐẦU TIÊN ĐI HỌC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0066FF"/>
                </a:solidFill>
                <a:latin typeface=".VnArabia" pitchFamily="34" charset="0"/>
              </a:rPr>
              <a:t/>
            </a:r>
            <a:br>
              <a:rPr lang="en-US" altLang="en-US" sz="1600">
                <a:solidFill>
                  <a:srgbClr val="0066FF"/>
                </a:solidFill>
                <a:latin typeface=".VnArabia" pitchFamily="34" charset="0"/>
              </a:rPr>
            </a:br>
            <a:r>
              <a:rPr lang="en-US" altLang="en-US" sz="3300">
                <a:solidFill>
                  <a:srgbClr val="0066FF"/>
                </a:solidFill>
                <a:latin typeface=".VnArabia" pitchFamily="34" charset="0"/>
              </a:rPr>
              <a:t> </a:t>
            </a:r>
          </a:p>
        </p:txBody>
      </p:sp>
      <p:pic>
        <p:nvPicPr>
          <p:cNvPr id="29701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0"/>
            <a:ext cx="5410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30000">
    <p:wheel spokes="8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r>
              <a:rPr lang="en-US" altLang="en-US" smtClean="0"/>
              <a:t> </a:t>
            </a:r>
            <a:r>
              <a:rPr lang="en-US" altLang="en-US" smtClean="0">
                <a:solidFill>
                  <a:srgbClr val="FF3300"/>
                </a:solidFill>
                <a:latin typeface="VNI-Helve" pitchFamily="2" charset="0"/>
              </a:rPr>
              <a:t>Ngaøy Ñaàu Tieân Ñi Hoïc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custDataLst>
      <p:tags r:id="rId1"/>
    </p:custDataLst>
  </p:cSld>
  <p:clrMapOvr>
    <a:masterClrMapping/>
  </p:clrMapOvr>
  <p:transition spd="med">
    <p:checke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276600" y="1524000"/>
            <a:ext cx="5867400" cy="5334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320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chemeClr val="bg1"/>
                </a:solidFill>
                <a:latin typeface="VNI-Helve" pitchFamily="2" charset="0"/>
              </a:rPr>
              <a:t>Nhạc sĩ Nguyễn Ngọc Thiện sinh 1951, laø nhaïc só vöøa laø baùc só laøm vieäc taïi thaønh phoá HCM. Nhaïc só saùng taùc raát nhieàu baøi haùt nhö: Ôi cuoäc soáng meán thöông; Coâ beù doãi hôøn; Naøy ngöôøi yeâu nhoû xinh.</a:t>
            </a:r>
          </a:p>
          <a:p>
            <a:pPr algn="ctr" eaLnBrk="1" hangingPunct="1"/>
            <a:endParaRPr lang="en-US" altLang="en-US" sz="3200">
              <a:solidFill>
                <a:srgbClr val="FFFFFF"/>
              </a:solidFill>
              <a:latin typeface="VNI-Helve" pitchFamily="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58888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FF0000"/>
                </a:solidFill>
              </a:rPr>
              <a:t>1.Giới thiệu tác giả:</a:t>
            </a:r>
          </a:p>
        </p:txBody>
      </p:sp>
      <p:pic>
        <p:nvPicPr>
          <p:cNvPr id="5125" name="Picture 5" descr="nguyenngocth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Calibri" pitchFamily="34" charset="0"/>
              </a:rPr>
              <a:t>2. Tìm hiểu bài:</a:t>
            </a:r>
          </a:p>
        </p:txBody>
      </p:sp>
      <p:pic>
        <p:nvPicPr>
          <p:cNvPr id="6153" name="Ngay dau tien di ho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libri" pitchFamily="34" charset="0"/>
              </a:rPr>
              <a:t>Bài hát viết ở nhịp mấy?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4157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  <p:bldLst>
      <p:bldP spid="4" grpId="0" animBg="1"/>
      <p:bldP spid="6155" grpId="0"/>
      <p:bldP spid="61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</a:rPr>
              <a:t>3.Chia đoạn, chia câu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457200" y="1447800"/>
            <a:ext cx="81534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FF0066"/>
                </a:solidFill>
                <a:latin typeface="Calibri" pitchFamily="34" charset="0"/>
              </a:rPr>
              <a:t>Bài hát có thể chia làm bao nhiêu câu?</a:t>
            </a:r>
          </a:p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Calibri" pitchFamily="34" charset="0"/>
              </a:rPr>
              <a:t>Bài hát có thể chia làm sáu câu hát </a:t>
            </a:r>
          </a:p>
          <a:p>
            <a:pPr algn="ctr" eaLnBrk="1" hangingPunct="1"/>
            <a:endParaRPr lang="en-US" altLang="en-US" sz="3200">
              <a:solidFill>
                <a:srgbClr val="FFFFFF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C1: Ngày đầu tiên …… đến trường.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C2: Em vừa đi ……. yêu thương.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95400" y="2514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C3: Ngày đầu tiên …… thiết tha.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95400" y="3154363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C4: Ngày đầu …….. mẹ hiền.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95400" y="38100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C5: Em bây giờ…. cô tiên.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95400" y="4449763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3399"/>
                </a:solidFill>
                <a:latin typeface="Calibri" pitchFamily="34" charset="0"/>
              </a:rPr>
              <a:t>C6: Em bây giờ ……. vỗ về.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Presentation" r:id="rId6" imgW="4572042" imgH="3428869" progId="PowerPoint.Show.8">
                  <p:embed/>
                </p:oleObj>
              </mc:Choice>
              <mc:Fallback>
                <p:oleObj name="Presentation" r:id="rId6" imgW="4572042" imgH="3428869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0" contrast="2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5" descr="48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381000"/>
            <a:ext cx="112776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7" descr="bigfir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50" name="WordArt 18"/>
          <p:cNvSpPr>
            <a:spLocks noChangeArrowheads="1" noChangeShapeType="1" noTextEdit="1"/>
          </p:cNvSpPr>
          <p:nvPr/>
        </p:nvSpPr>
        <p:spPr bwMode="auto">
          <a:xfrm>
            <a:off x="1676400" y="2971800"/>
            <a:ext cx="5257800" cy="8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66FF"/>
                </a:solidFill>
                <a:latin typeface="Verdana"/>
                <a:ea typeface="Verdana"/>
              </a:rPr>
              <a:t>4.Luyện thanh.</a:t>
            </a:r>
          </a:p>
        </p:txBody>
      </p:sp>
      <p:pic>
        <p:nvPicPr>
          <p:cNvPr id="12294" name="Picture 19" descr="AG0017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590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57" name="BROTHE~1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6" descr="pinksparkle6df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7" descr="pinksparkle6df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0" descr="pinksparkle6df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1" descr="pinksparkle6df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634" fill="hold"/>
                                        <p:tgtEl>
                                          <p:spTgt spid="248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8857"/>
                </p:tgtEl>
              </p:cMediaNode>
            </p:audio>
          </p:childTnLst>
        </p:cTn>
      </p:par>
    </p:tnLst>
    <p:bldLst>
      <p:bldP spid="2488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84&quot;/&gt;&lt;/object&gt;&lt;object type=&quot;3&quot; unique_id=&quot;10006&quot;&gt;&lt;property id=&quot;20148&quot; value=&quot;5&quot;/&gt;&lt;property id=&quot;20300&quot; value=&quot;Slide 4 - &amp;quot; Ngaøy Ñaàu Tieân Ñi Hoïc&amp;quot;&quot;/&gt;&lt;property id=&quot;20307&quot; value=&quot;277&quot;/&gt;&lt;/object&gt;&lt;object type=&quot;3&quot; unique_id=&quot;10007&quot;&gt;&lt;property id=&quot;20148&quot; value=&quot;5&quot;/&gt;&lt;property id=&quot;20300&quot; value=&quot;Slide 5 - &amp;quot;1.Giới thiệu tác giả:&amp;quot;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9&quot;/&gt;&lt;/object&gt;&lt;object type=&quot;3&quot; unique_id=&quot;10009&quot;&gt;&lt;property id=&quot;20148&quot; value=&quot;5&quot;/&gt;&lt;property id=&quot;20300&quot; value=&quot;Slide 7 - &amp;quot;3.Chia đoạn, chia câu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0 - &amp;quot;                5.Tập hát từng câu: 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 Ngaøy Ñaàu Tieân Ñi Hoïc&amp;quot;&quot;/&gt;&lt;property id=&quot;20307&quot; value=&quot;281&quot;/&gt;&lt;/object&gt;&lt;object type=&quot;3&quot; unique_id=&quot;10014&quot;&gt;&lt;property id=&quot;20148&quot; value=&quot;5&quot;/&gt;&lt;property id=&quot;20300&quot; value=&quot;Slide 12&quot;/&gt;&lt;property id=&quot;20307&quot; value=&quot;280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 - &amp;quot; Ngaøy Ñaàu Tieân Ñi Hoïc&amp;quot;&quot;/&gt;&lt;property id=&quot;20307&quot; value=&quot;282&quot;/&gt;&lt;/object&gt;&lt;object type=&quot;3&quot; unique_id=&quot;10017&quot;&gt;&lt;property id=&quot;20148&quot; value=&quot;5&quot;/&gt;&lt;property id=&quot;20300&quot; value=&quot;Slide 15 - &amp;quot; HƯỚNG DẪN HỌC SINH&amp;quot;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/object&gt;&lt;object type=&quot;8&quot; unique_id=&quot;10036&quot;&gt;&lt;/object&gt;&lt;/object&gt;&lt;/database&gt;"/>
  <p:tag name="ISPRING_UUID" val="{DCB40AAA-C0B3-4AB7-AEB2-BFDCE82ED80A}"/>
  <p:tag name="ISPRING_RESOURCE_FOLDER" val="D:\nguyenvanthang\buoi hoc cuoi cung  lop 6. THI\"/>
  <p:tag name="ISPRING_PRESENTATION_PATH" val="D:\nguyenvanthang\buoi hoc cuoi cung  lop 6. THI.ppt"/>
  <p:tag name="ISPRING_PROJECT_VERSION" val="9.3"/>
  <p:tag name="ISPRING_PROJECT_FOLDER_UPDATED" val="1"/>
  <p:tag name="ISPRING_SCREEN_RECS_UPDATED" val="D:\nguyenvanthang\buoi hoc cuoi cung  lop 6. THI\"/>
  <p:tag name="MMPROD_NEXTUNIQUEID" val="10009"/>
  <p:tag name="ISPRING_PRESENTATION_INFO_2" val="&lt;?xml version=&quot;1.0&quot; encoding=&quot;UTF-8&quot; standalone=&quot;no&quot; ?&gt;&#10;&lt;presentation2&gt;&#10;&#10;  &lt;slides&gt;&#10;    &lt;slide id=&quot;{C358628F-DB2F-44D1-88BC-515EF3A5A578}&quot; pptId=&quot;279&quot;/&gt;&#10;    &lt;slide id=&quot;{FD9AC5A1-D4E1-4C82-9D8E-578787A3C770}&quot; pptId=&quot;283&quot;/&gt;&#10;    &lt;slide id=&quot;{8AD204CE-D8F7-478A-B1FF-040D0941F875}&quot; pptId=&quot;284&quot;/&gt;&#10;    &lt;slide id=&quot;{A9D373FD-C569-4835-97D7-486BA0CF9D56}&quot; pptId=&quot;277&quot;/&gt;&#10;    &lt;slide id=&quot;{99786802-5BBC-46B9-BBB8-79F7608BFA4B}&quot; pptId=&quot;258&quot;/&gt;&#10;    &lt;slide id=&quot;{376E5246-9365-4199-88CF-9688024BFE13}&quot; pptId=&quot;269&quot;/&gt;&#10;    &lt;slide id=&quot;{4F033FA8-9F9B-4B6B-8F46-8DD95E67EA35}&quot; pptId=&quot;260&quot;/&gt;&#10;    &lt;slide id=&quot;{93DB0E11-78D5-4E14-B527-3C0A6116D397}&quot; pptId=&quot;261&quot;/&gt;&#10;    &lt;slide id=&quot;{952E1C4E-5542-47A7-A423-EA841D16BB29}&quot; pptId=&quot;274&quot;/&gt;&#10;    &lt;slide id=&quot;{CAD9F1A9-6CD8-4BD5-9ED9-042569FD0EFB}&quot; pptId=&quot;263&quot;/&gt;&#10;    &lt;slide id=&quot;{229BD234-60E9-45DA-9797-19BB8F6BC14C}&quot; pptId=&quot;281&quot;/&gt;&#10;    &lt;slide id=&quot;{6AC5E8FC-DAAA-4B49-A9F0-90746BECBA24}&quot; pptId=&quot;280&quot;/&gt;&#10;    &lt;slide id=&quot;{DFE0206E-9E54-4364-B01F-D900A7085190}&quot; pptId=&quot;268&quot;/&gt;&#10;    &lt;slide id=&quot;{82C6C375-11A8-4A17-8690-446575B964E7}&quot; pptId=&quot;282&quot;/&gt;&#10;    &lt;slide id=&quot;{16AE1239-E8AC-4FEF-B427-5894521359AA}&quot; pptId=&quot;275&quot;/&gt;&#10;    &lt;slide id=&quot;{AF67F551-B176-42E2-9F17-B2BD694FCB2A}&quot; pptId=&quot;273&quot;/&gt;&#10;  &lt;/slides&gt;&#10;&#10;  &lt;narration&gt;&#10;    &lt;audioTracks&gt;&#10;      &lt;audioTrack muted=&quot;false&quot; name=&quot;Audio 1&quot; resource=&quot;db3c6196&quot; slideId=&quot;{C358628F-DB2F-44D1-88BC-515EF3A5A578}&quot; startTime=&quot;0&quot; volume=&quot;1&quot;&gt;&#10;        &lt;audio channels=&quot;1&quot; format=&quot;s16&quot; sampleRate=&quot;44100&quot;/&gt;&#10;      &lt;/audioTrack&gt;&#10;      &lt;audioTrack muted=&quot;false&quot; name=&quot;Audio 2&quot; resource=&quot;673aa9c9&quot; slideId=&quot;{FD9AC5A1-D4E1-4C82-9D8E-578787A3C770}&quot; startTime=&quot;0&quot; volume=&quot;1&quot;&gt;&#10;        &lt;audio channels=&quot;1&quot; format=&quot;s16&quot; sampleRate=&quot;44100&quot;/&gt;&#10;      &lt;/audioTrack&gt;&#10;      &lt;audioTrack muted=&quot;false&quot; name=&quot;Audio 3&quot; resource=&quot;aa62eab0&quot; slideId=&quot;{8AD204CE-D8F7-478A-B1FF-040D0941F875}&quot; startTime=&quot;0&quot; volume=&quot;1&quot;&gt;&#10;        &lt;audio channels=&quot;1&quot; format=&quot;s16&quot; sampleRate=&quot;44100&quot;/&gt;&#10;      &lt;/audioTrack&gt;&#10;      &lt;audioTrack muted=&quot;false&quot; name=&quot;Audio 4&quot; resource=&quot;7301e58e&quot; slideId=&quot;{A9D373FD-C569-4835-97D7-486BA0CF9D56}&quot; startTime=&quot;0&quot; volume=&quot;1&quot;&gt;&#10;        &lt;audio channels=&quot;1&quot; format=&quot;s16&quot; sampleRate=&quot;44100&quot;/&gt;&#10;      &lt;/audioTrack&gt;&#10;      &lt;audioTrack muted=&quot;false&quot; name=&quot;Audio 7&quot; resource=&quot;90e462c6&quot; slideId=&quot;{99786802-5BBC-46B9-BBB8-79F7608BFA4B}&quot; startTime=&quot;0&quot; volume=&quot;1&quot;&gt;&#10;        &lt;audio channels=&quot;1&quot; format=&quot;s16&quot; sampleRate=&quot;44100&quot;/&gt;&#10;      &lt;/audioTrack&gt;&#10;      &lt;audioTrack muted=&quot;false&quot; name=&quot;Audio 8&quot; resource=&quot;76c82829&quot; slideId=&quot;{376E5246-9365-4199-88CF-9688024BFE13}&quot; startTime=&quot;0&quot; volume=&quot;1&quot;&gt;&#10;        &lt;audio channels=&quot;1&quot; format=&quot;s16&quot; sampleRate=&quot;44100&quot;/&gt;&#10;      &lt;/audioTrack&gt;&#10;      &lt;audioTrack muted=&quot;false&quot; name=&quot;Audio 9&quot; resource=&quot;f24b15ec&quot; slideId=&quot;{4F033FA8-9F9B-4B6B-8F46-8DD95E67EA35}&quot; startTime=&quot;0&quot; volume=&quot;1&quot;&gt;&#10;        &lt;audio channels=&quot;1&quot; format=&quot;s16&quot; sampleRate=&quot;44100&quot;/&gt;&#10;      &lt;/audioTrack&gt;&#10;      &lt;audioTrack muted=&quot;false&quot; name=&quot;Audio 10&quot; resource=&quot;2ea84350&quot; slideId=&quot;{93DB0E11-78D5-4E14-B527-3C0A6116D397}&quot; startTime=&quot;0&quot; volume=&quot;1&quot;&gt;&#10;        &lt;audio channels=&quot;1&quot; format=&quot;s16&quot; sampleRate=&quot;44100&quot;/&gt;&#10;      &lt;/audioTrack&gt;&#10;      &lt;audioTrack muted=&quot;false&quot; name=&quot;Audio 11&quot; resource=&quot;42916883&quot; slideId=&quot;{952E1C4E-5542-47A7-A423-EA841D16BB29}&quot; startTime=&quot;0&quot; volume=&quot;1&quot;&gt;&#10;        &lt;audio channels=&quot;1&quot; format=&quot;s16&quot; sampleRate=&quot;44100&quot;/&gt;&#10;      &lt;/audioTrack&gt;&#10;      &lt;audioTrack muted=&quot;false&quot; name=&quot;Audio 12&quot; resource=&quot;71d67909&quot; slideId=&quot;{CAD9F1A9-6CD8-4BD5-9ED9-042569FD0EFB}&quot; startTime=&quot;0&quot; volume=&quot;1&quot;&gt;&#10;        &lt;audio channels=&quot;1&quot; format=&quot;s16&quot; sampleRate=&quot;44100&quot;/&gt;&#10;      &lt;/audioTrack&gt;&#10;      &lt;audioTrack muted=&quot;false&quot; name=&quot;Audio 13&quot; resource=&quot;9d429115&quot; slideId=&quot;{6AC5E8FC-DAAA-4B49-A9F0-90746BECBA24}&quot; startTime=&quot;0&quot; volume=&quot;1&quot;&gt;&#10;        &lt;audio channels=&quot;1&quot; format=&quot;s16&quot; sampleRate=&quot;44100&quot;/&gt;&#10;      &lt;/audioTrack&gt;&#10;      &lt;audioTrack muted=&quot;false&quot; name=&quot;Audio 14&quot; resource=&quot;ddf91f06&quot; slideId=&quot;{16AE1239-E8AC-4FEF-B427-5894521359AA}&quot; startTime=&quot;0&quot; volume=&quot;1&quot;&gt;&#10;        &lt;audio channels=&quot;1&quot; format=&quot;s16&quot; sampleRate=&quot;44100&quot;/&gt;&#10;      &lt;/audioTrack&gt;&#10;      &lt;audioTrack muted=&quot;false&quot; name=&quot;Audio 15&quot; resource=&quot;312e3c47&quot; slideId=&quot;{AF67F551-B176-42E2-9F17-B2BD694FCB2A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1784E072-2609-4348-BC5A-700FCEF8311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FFFD{E9E76C1C-8B05-4018-863A-3535905BC93C}&quot;,&quot;D:\\nguyenvanth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uoi hoc cuoi cung  lop 6. THI"/>
  <p:tag name="ISPRING_FIRST_PUBLISH" val="1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2.634"/>
  <p:tag name="ISPRING_CUSTOM_TIMING_USED" val="1"/>
  <p:tag name="ISPRING_SLIDE_ID_2" val="{952E1C4E-5542-47A7-A423-EA841D16BB2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226"/>
  <p:tag name="TIMING" val="|2.411"/>
  <p:tag name="ISPRING_SLIDE_ID_2" val="{CAD9F1A9-6CD8-4BD5-9ED9-042569FD0EF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2"/>
  <p:tag name="ISPRING_CUSTOM_TIMING_USED" val="1"/>
  <p:tag name="ISPRING_SLIDE_ID_2" val="{229BD234-60E9-45DA-9797-19BB8F6BC14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243"/>
  <p:tag name="TIMING" val="|2.929"/>
  <p:tag name="ISPRING_SLIDE_ID_2" val="{6AC5E8FC-DAAA-4B49-A9F0-90746BECBA2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2"/>
  <p:tag name="ISPRING_CUSTOM_TIMING_USED" val="1"/>
  <p:tag name="ISPRING_SLIDE_ID_2" val="{DFE0206E-9E54-4364-B01F-D900A708519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2"/>
  <p:tag name="ISPRING_CUSTOM_TIMING_USED" val="1"/>
  <p:tag name="ISPRING_SLIDE_ID_2" val="{82C6C375-11A8-4A17-8690-446575B964E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982"/>
  <p:tag name="TIMING" val="|4.652"/>
  <p:tag name="ISPRING_SLIDE_ID_2" val="{16AE1239-E8AC-4FEF-B427-5894521359AA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F67F551-B176-42E2-9F17-B2BD694FCB2A}"/>
  <p:tag name="GENSWF_ADVANCE_TIME" val="5.3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59"/>
  <p:tag name="ISPRING_SLIDE_ID_2" val="{C358628F-DB2F-44D1-88BC-515EF3A5A57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247"/>
  <p:tag name="TIMING" val="|3.153|4.832|9.448"/>
  <p:tag name="ISPRING_SLIDE_ID_2" val="{FD9AC5A1-D4E1-4C82-9D8E-578787A3C77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0.000"/>
  <p:tag name="ISPRING_CUSTOM_TIMING_USED" val="1"/>
  <p:tag name="ISPRING_SLIDE_ID_2" val="{8AD204CE-D8F7-478A-B1FF-040D0941F87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2.036"/>
  <p:tag name="TIMING" val="|1.409|4.294"/>
  <p:tag name="ISPRING_SLIDE_ID_2" val="{A9D373FD-C569-4835-97D7-486BA0CF9D5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592"/>
  <p:tag name="TIMING" val="|3.714|8.555"/>
  <p:tag name="ISPRING_SLIDE_ID_2" val="{99786802-5BBC-46B9-BBB8-79F7608BFA4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696"/>
  <p:tag name="TIMING" val="|1.619|6.361|2.969|5.919|1.321"/>
  <p:tag name="ISPRING_SLIDE_ID_2" val="{376E5246-9365-4199-88CF-9688024BFE1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887"/>
  <p:tag name="TIMING" val="|5.772|5.553|2.009"/>
  <p:tag name="ISPRING_SLIDE_ID_2" val="{4F033FA8-9F9B-4B6B-8F46-8DD95E67EA3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5.038"/>
  <p:tag name="TIMING" val="|2.462|6.761|3.814|7.123|5.363|5.135"/>
  <p:tag name="ISPRING_SLIDE_ID_2" val="{93DB0E11-78D5-4E14-B527-3C0A6116D397}"/>
</p:tagLst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425</Words>
  <Application>Microsoft Office PowerPoint</Application>
  <PresentationFormat>On-screen Show (4:3)</PresentationFormat>
  <Paragraphs>60</Paragraphs>
  <Slides>16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Verdana</vt:lpstr>
      <vt:lpstr>.VnAristote</vt:lpstr>
      <vt:lpstr>.VnBahamasBH</vt:lpstr>
      <vt:lpstr>VNI-Almi</vt:lpstr>
      <vt:lpstr>.VnArabia</vt:lpstr>
      <vt:lpstr>VNI-Helve</vt:lpstr>
      <vt:lpstr>Wingdings</vt:lpstr>
      <vt:lpstr>.VnArial Narrow</vt:lpstr>
      <vt:lpstr>.VnArial</vt:lpstr>
      <vt:lpstr>1_Office Theme</vt:lpstr>
      <vt:lpstr>Mountain Top</vt:lpstr>
      <vt:lpstr>Microsoft PowerPoint Presentation</vt:lpstr>
      <vt:lpstr>PowerPoint Presentation</vt:lpstr>
      <vt:lpstr>PowerPoint Presentation</vt:lpstr>
      <vt:lpstr>PowerPoint Presentation</vt:lpstr>
      <vt:lpstr> Ngaøy Ñaàu Tieân Ñi Hoïc</vt:lpstr>
      <vt:lpstr>1.Giới thiệu tác giả:</vt:lpstr>
      <vt:lpstr>PowerPoint Presentation</vt:lpstr>
      <vt:lpstr>3.Chia đoạn, chia câu</vt:lpstr>
      <vt:lpstr>PowerPoint Presentation</vt:lpstr>
      <vt:lpstr>PowerPoint Presentation</vt:lpstr>
      <vt:lpstr>                5.Tập hát từng câu: </vt:lpstr>
      <vt:lpstr> Ngaøy Ñaàu Tieân Ñi Hoïc</vt:lpstr>
      <vt:lpstr>PowerPoint Presentation</vt:lpstr>
      <vt:lpstr>PowerPoint Presentation</vt:lpstr>
      <vt:lpstr> Ngaøy Ñaàu Tieân Ñi Hoïc</vt:lpstr>
      <vt:lpstr> HƯỚNG DẪN HỌC SINH</vt:lpstr>
      <vt:lpstr>PowerPoint Presentation</vt:lpstr>
    </vt:vector>
  </TitlesOfParts>
  <Company>Mai Hoang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buoi hoc cuoi cung  lop 6. THI</dc:title>
  <dc:creator>ISTC9THD</dc:creator>
  <cp:lastModifiedBy>Microsoft</cp:lastModifiedBy>
  <cp:revision>135</cp:revision>
  <dcterms:created xsi:type="dcterms:W3CDTF">2009-02-27T05:36:18Z</dcterms:created>
  <dcterms:modified xsi:type="dcterms:W3CDTF">2020-03-07T07:15:01Z</dcterms:modified>
</cp:coreProperties>
</file>