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18.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notesSlides/notesSlide19.xml" ContentType="application/vnd.openxmlformats-officedocument.presentationml.notesSlide+xml"/>
  <Override PartName="/ppt/activeX/activeX3.xml" ContentType="application/vnd.ms-office.activeX+xml"/>
  <Override PartName="/ppt/tags/tag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2" r:id="rId3"/>
    <p:sldId id="259" r:id="rId4"/>
    <p:sldId id="256" r:id="rId5"/>
    <p:sldId id="263" r:id="rId6"/>
    <p:sldId id="264" r:id="rId7"/>
    <p:sldId id="265" r:id="rId8"/>
    <p:sldId id="266" r:id="rId9"/>
    <p:sldId id="268" r:id="rId10"/>
    <p:sldId id="282" r:id="rId11"/>
    <p:sldId id="269" r:id="rId12"/>
    <p:sldId id="270" r:id="rId13"/>
    <p:sldId id="271" r:id="rId14"/>
    <p:sldId id="273" r:id="rId15"/>
    <p:sldId id="274" r:id="rId16"/>
    <p:sldId id="275" r:id="rId17"/>
    <p:sldId id="276" r:id="rId18"/>
    <p:sldId id="279" r:id="rId19"/>
    <p:sldId id="280" r:id="rId20"/>
    <p:sldId id="281"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1" autoAdjust="0"/>
    <p:restoredTop sz="94660"/>
  </p:normalViewPr>
  <p:slideViewPr>
    <p:cSldViewPr>
      <p:cViewPr>
        <p:scale>
          <a:sx n="50" d="100"/>
          <a:sy n="50" d="100"/>
        </p:scale>
        <p:origin x="-1722" y="-4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activeX/activeX2.xml><?xml version="1.0" encoding="utf-8"?>
<ax:ocx xmlns:ax="http://schemas.microsoft.com/office/2006/activeX" xmlns:r="http://schemas.openxmlformats.org/officeDocument/2006/relationships" ax:classid="{10FD7FEE-875F-11D6-83D2-525400E80BD5}" ax:persistence="persistStorage" r:id="rId1"/>
</file>

<file path=ppt/activeX/activeX3.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D9D26-D3CA-4BE2-BA4B-919BB2265A70}" type="datetimeFigureOut">
              <a:rPr lang="en-US" smtClean="0"/>
              <a:t>25-Mar-20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8D79F-9ACE-40DE-BD59-609A8D18E1C2}" type="slidenum">
              <a:rPr lang="en-US" smtClean="0"/>
              <a:t>‹#›</a:t>
            </a:fld>
            <a:endParaRPr lang="en-US"/>
          </a:p>
        </p:txBody>
      </p:sp>
    </p:spTree>
    <p:extLst>
      <p:ext uri="{BB962C8B-B14F-4D97-AF65-F5344CB8AC3E}">
        <p14:creationId xmlns:p14="http://schemas.microsoft.com/office/powerpoint/2010/main" val="373554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a:t>
            </a:fld>
            <a:endParaRPr lang="en-US"/>
          </a:p>
        </p:txBody>
      </p:sp>
    </p:spTree>
    <p:extLst>
      <p:ext uri="{BB962C8B-B14F-4D97-AF65-F5344CB8AC3E}">
        <p14:creationId xmlns:p14="http://schemas.microsoft.com/office/powerpoint/2010/main" val="14681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10</a:t>
            </a:fld>
            <a:endParaRPr lang="en-US"/>
          </a:p>
        </p:txBody>
      </p:sp>
    </p:spTree>
    <p:extLst>
      <p:ext uri="{BB962C8B-B14F-4D97-AF65-F5344CB8AC3E}">
        <p14:creationId xmlns:p14="http://schemas.microsoft.com/office/powerpoint/2010/main" val="204069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11</a:t>
            </a:fld>
            <a:endParaRPr lang="en-US"/>
          </a:p>
        </p:txBody>
      </p:sp>
    </p:spTree>
    <p:extLst>
      <p:ext uri="{BB962C8B-B14F-4D97-AF65-F5344CB8AC3E}">
        <p14:creationId xmlns:p14="http://schemas.microsoft.com/office/powerpoint/2010/main" val="242441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12</a:t>
            </a:fld>
            <a:endParaRPr lang="en-US"/>
          </a:p>
        </p:txBody>
      </p:sp>
    </p:spTree>
    <p:extLst>
      <p:ext uri="{BB962C8B-B14F-4D97-AF65-F5344CB8AC3E}">
        <p14:creationId xmlns:p14="http://schemas.microsoft.com/office/powerpoint/2010/main" val="290080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13</a:t>
            </a:fld>
            <a:endParaRPr lang="en-US"/>
          </a:p>
        </p:txBody>
      </p:sp>
    </p:spTree>
    <p:extLst>
      <p:ext uri="{BB962C8B-B14F-4D97-AF65-F5344CB8AC3E}">
        <p14:creationId xmlns:p14="http://schemas.microsoft.com/office/powerpoint/2010/main" val="102149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14</a:t>
            </a:fld>
            <a:endParaRPr lang="en-US"/>
          </a:p>
        </p:txBody>
      </p:sp>
    </p:spTree>
    <p:extLst>
      <p:ext uri="{BB962C8B-B14F-4D97-AF65-F5344CB8AC3E}">
        <p14:creationId xmlns:p14="http://schemas.microsoft.com/office/powerpoint/2010/main" val="55495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15</a:t>
            </a:fld>
            <a:endParaRPr lang="en-US"/>
          </a:p>
        </p:txBody>
      </p:sp>
    </p:spTree>
    <p:extLst>
      <p:ext uri="{BB962C8B-B14F-4D97-AF65-F5344CB8AC3E}">
        <p14:creationId xmlns:p14="http://schemas.microsoft.com/office/powerpoint/2010/main" val="269982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16</a:t>
            </a:fld>
            <a:endParaRPr lang="en-US"/>
          </a:p>
        </p:txBody>
      </p:sp>
    </p:spTree>
    <p:extLst>
      <p:ext uri="{BB962C8B-B14F-4D97-AF65-F5344CB8AC3E}">
        <p14:creationId xmlns:p14="http://schemas.microsoft.com/office/powerpoint/2010/main" val="252320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17</a:t>
            </a:fld>
            <a:endParaRPr lang="en-US"/>
          </a:p>
        </p:txBody>
      </p:sp>
    </p:spTree>
    <p:extLst>
      <p:ext uri="{BB962C8B-B14F-4D97-AF65-F5344CB8AC3E}">
        <p14:creationId xmlns:p14="http://schemas.microsoft.com/office/powerpoint/2010/main" val="2732059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18</a:t>
            </a:fld>
            <a:endParaRPr lang="en-US"/>
          </a:p>
        </p:txBody>
      </p:sp>
    </p:spTree>
    <p:extLst>
      <p:ext uri="{BB962C8B-B14F-4D97-AF65-F5344CB8AC3E}">
        <p14:creationId xmlns:p14="http://schemas.microsoft.com/office/powerpoint/2010/main" val="602980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19</a:t>
            </a:fld>
            <a:endParaRPr lang="en-US"/>
          </a:p>
        </p:txBody>
      </p:sp>
    </p:spTree>
    <p:extLst>
      <p:ext uri="{BB962C8B-B14F-4D97-AF65-F5344CB8AC3E}">
        <p14:creationId xmlns:p14="http://schemas.microsoft.com/office/powerpoint/2010/main" val="263697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2</a:t>
            </a:fld>
            <a:endParaRPr lang="en-US"/>
          </a:p>
        </p:txBody>
      </p:sp>
    </p:spTree>
    <p:extLst>
      <p:ext uri="{BB962C8B-B14F-4D97-AF65-F5344CB8AC3E}">
        <p14:creationId xmlns:p14="http://schemas.microsoft.com/office/powerpoint/2010/main" val="3492555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20</a:t>
            </a:fld>
            <a:endParaRPr lang="en-US"/>
          </a:p>
        </p:txBody>
      </p:sp>
    </p:spTree>
    <p:extLst>
      <p:ext uri="{BB962C8B-B14F-4D97-AF65-F5344CB8AC3E}">
        <p14:creationId xmlns:p14="http://schemas.microsoft.com/office/powerpoint/2010/main" val="401690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3</a:t>
            </a:fld>
            <a:endParaRPr lang="en-US"/>
          </a:p>
        </p:txBody>
      </p:sp>
    </p:spTree>
    <p:extLst>
      <p:ext uri="{BB962C8B-B14F-4D97-AF65-F5344CB8AC3E}">
        <p14:creationId xmlns:p14="http://schemas.microsoft.com/office/powerpoint/2010/main" val="49702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4</a:t>
            </a:fld>
            <a:endParaRPr lang="en-US"/>
          </a:p>
        </p:txBody>
      </p:sp>
    </p:spTree>
    <p:extLst>
      <p:ext uri="{BB962C8B-B14F-4D97-AF65-F5344CB8AC3E}">
        <p14:creationId xmlns:p14="http://schemas.microsoft.com/office/powerpoint/2010/main" val="340472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5</a:t>
            </a:fld>
            <a:endParaRPr lang="en-US"/>
          </a:p>
        </p:txBody>
      </p:sp>
    </p:spTree>
    <p:extLst>
      <p:ext uri="{BB962C8B-B14F-4D97-AF65-F5344CB8AC3E}">
        <p14:creationId xmlns:p14="http://schemas.microsoft.com/office/powerpoint/2010/main" val="158364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6</a:t>
            </a:fld>
            <a:endParaRPr lang="en-US"/>
          </a:p>
        </p:txBody>
      </p:sp>
    </p:spTree>
    <p:extLst>
      <p:ext uri="{BB962C8B-B14F-4D97-AF65-F5344CB8AC3E}">
        <p14:creationId xmlns:p14="http://schemas.microsoft.com/office/powerpoint/2010/main" val="144841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7</a:t>
            </a:fld>
            <a:endParaRPr lang="en-US"/>
          </a:p>
        </p:txBody>
      </p:sp>
    </p:spTree>
    <p:extLst>
      <p:ext uri="{BB962C8B-B14F-4D97-AF65-F5344CB8AC3E}">
        <p14:creationId xmlns:p14="http://schemas.microsoft.com/office/powerpoint/2010/main" val="25454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8</a:t>
            </a:fld>
            <a:endParaRPr lang="en-US"/>
          </a:p>
        </p:txBody>
      </p:sp>
    </p:spTree>
    <p:extLst>
      <p:ext uri="{BB962C8B-B14F-4D97-AF65-F5344CB8AC3E}">
        <p14:creationId xmlns:p14="http://schemas.microsoft.com/office/powerpoint/2010/main" val="331949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8D79F-9ACE-40DE-BD59-609A8D18E1C2}" type="slidenum">
              <a:rPr lang="en-US" smtClean="0"/>
              <a:t>9</a:t>
            </a:fld>
            <a:endParaRPr lang="en-US"/>
          </a:p>
        </p:txBody>
      </p:sp>
    </p:spTree>
    <p:extLst>
      <p:ext uri="{BB962C8B-B14F-4D97-AF65-F5344CB8AC3E}">
        <p14:creationId xmlns:p14="http://schemas.microsoft.com/office/powerpoint/2010/main" val="255106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E3E3635-FEA0-492B-86CB-761C0272205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8555C-8CFD-405D-845A-7B747ED5CCBE}" type="datetimeFigureOut">
              <a:rPr lang="en-US" smtClean="0"/>
              <a:pPr/>
              <a:t>25-Mar-20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98555C-8CFD-405D-845A-7B747ED5CCBE}" type="datetimeFigureOut">
              <a:rPr lang="en-US" smtClean="0"/>
              <a:pPr/>
              <a:t>25-Mar-20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98555C-8CFD-405D-845A-7B747ED5CCBE}" type="datetimeFigureOut">
              <a:rPr lang="en-US" smtClean="0"/>
              <a:pPr/>
              <a:t>25-Mar-20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98555C-8CFD-405D-845A-7B747ED5CCBE}" type="datetimeFigureOut">
              <a:rPr lang="en-US" smtClean="0"/>
              <a:pPr/>
              <a:t>25-Mar-20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8555C-8CFD-405D-845A-7B747ED5CCBE}" type="datetimeFigureOut">
              <a:rPr lang="en-US" smtClean="0"/>
              <a:pPr/>
              <a:t>25-Mar-20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55C-8CFD-405D-845A-7B747ED5CCBE}" type="datetimeFigureOut">
              <a:rPr lang="en-US" smtClean="0"/>
              <a:pPr/>
              <a:t>25-Mar-20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55C-8CFD-405D-845A-7B747ED5CCBE}" type="datetimeFigureOut">
              <a:rPr lang="en-US" smtClean="0"/>
              <a:pPr/>
              <a:t>25-Mar-20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8555C-8CFD-405D-845A-7B747ED5CCBE}" type="datetimeFigureOut">
              <a:rPr lang="en-US" smtClean="0"/>
              <a:pPr/>
              <a:t>25-Mar-20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DCF6B-EF6F-4864-B85D-5630092D3A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wmf"/></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4.xml"/><Relationship Id="rId7" Type="http://schemas.openxmlformats.org/officeDocument/2006/relationships/image" Target="../media/image15.jpeg"/><Relationship Id="rId12" Type="http://schemas.openxmlformats.org/officeDocument/2006/relationships/image" Target="../media/image6.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14.jpeg"/><Relationship Id="rId11" Type="http://schemas.openxmlformats.org/officeDocument/2006/relationships/image" Target="../media/image5.wmf"/><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notesSlide" Target="../notesSlides/notesSlide10.xml"/><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9.jpeg"/><Relationship Id="rId5" Type="http://schemas.openxmlformats.org/officeDocument/2006/relationships/audio" Target="../media/audio4.wav"/><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0.jpe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notesSlide" Target="../notesSlides/notesSlide13.xml"/><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24.jpeg"/><Relationship Id="rId5" Type="http://schemas.openxmlformats.org/officeDocument/2006/relationships/audio" Target="../media/audio4.wav"/><Relationship Id="rId10" Type="http://schemas.openxmlformats.org/officeDocument/2006/relationships/image" Target="../media/image6.png"/><Relationship Id="rId4" Type="http://schemas.openxmlformats.org/officeDocument/2006/relationships/notesSlide" Target="../notesSlides/notesSlide14.xml"/><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6.png"/><Relationship Id="rId5" Type="http://schemas.openxmlformats.org/officeDocument/2006/relationships/audio" Target="../media/audio5.wav"/><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2.xml"/><Relationship Id="rId7" Type="http://schemas.openxmlformats.org/officeDocument/2006/relationships/image" Target="../media/image29.jpe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28.jpeg"/><Relationship Id="rId5" Type="http://schemas.openxmlformats.org/officeDocument/2006/relationships/audio" Target="../media/audio6.wav"/><Relationship Id="rId10" Type="http://schemas.openxmlformats.org/officeDocument/2006/relationships/image" Target="../media/image6.png"/><Relationship Id="rId4" Type="http://schemas.openxmlformats.org/officeDocument/2006/relationships/notesSlide" Target="../notesSlides/notesSlide16.xml"/><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6.png"/><Relationship Id="rId5" Type="http://schemas.openxmlformats.org/officeDocument/2006/relationships/audio" Target="../media/audio5.wav"/><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media19.wav"/><Relationship Id="rId7" Type="http://schemas.openxmlformats.org/officeDocument/2006/relationships/notesSlide" Target="../notesSlides/notesSlide18.xml"/><Relationship Id="rId12" Type="http://schemas.openxmlformats.org/officeDocument/2006/relationships/image" Target="../media/image36.wmf"/><Relationship Id="rId2" Type="http://schemas.microsoft.com/office/2007/relationships/media" Target="../media/media19.wav"/><Relationship Id="rId1" Type="http://schemas.openxmlformats.org/officeDocument/2006/relationships/vmlDrawing" Target="../drawings/vmlDrawing1.vml"/><Relationship Id="rId6" Type="http://schemas.openxmlformats.org/officeDocument/2006/relationships/slideLayout" Target="../slideLayouts/slideLayout12.xml"/><Relationship Id="rId11" Type="http://schemas.openxmlformats.org/officeDocument/2006/relationships/image" Target="../media/image6.png"/><Relationship Id="rId5" Type="http://schemas.openxmlformats.org/officeDocument/2006/relationships/tags" Target="../tags/tag2.xml"/><Relationship Id="rId10" Type="http://schemas.openxmlformats.org/officeDocument/2006/relationships/image" Target="../media/image35.png"/><Relationship Id="rId4" Type="http://schemas.openxmlformats.org/officeDocument/2006/relationships/control" Target="../activeX/activeX1.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media20.wav"/><Relationship Id="rId7" Type="http://schemas.openxmlformats.org/officeDocument/2006/relationships/notesSlide" Target="../notesSlides/notesSlide19.xml"/><Relationship Id="rId12" Type="http://schemas.openxmlformats.org/officeDocument/2006/relationships/image" Target="../media/image41.wmf"/><Relationship Id="rId2" Type="http://schemas.microsoft.com/office/2007/relationships/media" Target="../media/media20.wav"/><Relationship Id="rId1" Type="http://schemas.openxmlformats.org/officeDocument/2006/relationships/vmlDrawing" Target="../drawings/vmlDrawing2.vml"/><Relationship Id="rId6" Type="http://schemas.openxmlformats.org/officeDocument/2006/relationships/slideLayout" Target="../slideLayouts/slideLayout2.xml"/><Relationship Id="rId11" Type="http://schemas.openxmlformats.org/officeDocument/2006/relationships/image" Target="../media/image6.png"/><Relationship Id="rId5" Type="http://schemas.openxmlformats.org/officeDocument/2006/relationships/tags" Target="../tags/tag3.xml"/><Relationship Id="rId10" Type="http://schemas.openxmlformats.org/officeDocument/2006/relationships/image" Target="../media/image40.png"/><Relationship Id="rId4" Type="http://schemas.openxmlformats.org/officeDocument/2006/relationships/control" Target="../activeX/activeX2.xm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3.wav"/><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3.wav"/></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21.wav"/><Relationship Id="rId7" Type="http://schemas.openxmlformats.org/officeDocument/2006/relationships/notesSlide" Target="../notesSlides/notesSlide20.xml"/><Relationship Id="rId2" Type="http://schemas.microsoft.com/office/2007/relationships/media" Target="../media/media21.wav"/><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control" Target="../activeX/activeX3.xml"/><Relationship Id="rId9" Type="http://schemas.openxmlformats.org/officeDocument/2006/relationships/image" Target="../media/image43.w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media" Target="../media/media6.wav"/><Relationship Id="rId7" Type="http://schemas.openxmlformats.org/officeDocument/2006/relationships/audio" Target="../media/audio2.wav"/><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6.wav"/><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8.wav"/><Relationship Id="rId7" Type="http://schemas.openxmlformats.org/officeDocument/2006/relationships/audio" Target="../media/audio2.wav"/><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8.wav"/></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9.jpe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080204-tai-nan-5"/>
          <p:cNvPicPr>
            <a:picLocks noChangeAspect="1" noChangeArrowheads="1"/>
          </p:cNvPicPr>
          <p:nvPr/>
        </p:nvPicPr>
        <p:blipFill>
          <a:blip r:embed="rId5">
            <a:lum contrast="6000"/>
          </a:blip>
          <a:srcRect/>
          <a:stretch>
            <a:fillRect/>
          </a:stretch>
        </p:blipFill>
        <p:spPr bwMode="auto">
          <a:xfrm>
            <a:off x="4038600" y="609600"/>
            <a:ext cx="4876800" cy="3429000"/>
          </a:xfrm>
          <a:prstGeom prst="rect">
            <a:avLst/>
          </a:prstGeom>
          <a:noFill/>
          <a:ln w="9525">
            <a:noFill/>
            <a:miter lim="800000"/>
            <a:headEnd/>
            <a:tailEnd/>
          </a:ln>
        </p:spPr>
      </p:pic>
      <p:pic>
        <p:nvPicPr>
          <p:cNvPr id="76804" name="Picture 4" descr="20546139-images915917_tainan-xedap"/>
          <p:cNvPicPr>
            <a:picLocks noChangeAspect="1" noChangeArrowheads="1"/>
          </p:cNvPicPr>
          <p:nvPr/>
        </p:nvPicPr>
        <p:blipFill>
          <a:blip r:embed="rId6">
            <a:lum contrast="6000"/>
          </a:blip>
          <a:srcRect/>
          <a:stretch>
            <a:fillRect/>
          </a:stretch>
        </p:blipFill>
        <p:spPr bwMode="auto">
          <a:xfrm>
            <a:off x="177800" y="3848100"/>
            <a:ext cx="6178406" cy="2933700"/>
          </a:xfrm>
          <a:prstGeom prst="rect">
            <a:avLst/>
          </a:prstGeom>
          <a:noFill/>
          <a:ln w="9525">
            <a:noFill/>
            <a:miter lim="800000"/>
            <a:headEnd/>
            <a:tailEnd/>
          </a:ln>
        </p:spPr>
      </p:pic>
      <p:pic>
        <p:nvPicPr>
          <p:cNvPr id="76805" name="Picture 5" descr="untitled"/>
          <p:cNvPicPr>
            <a:picLocks noChangeAspect="1" noChangeArrowheads="1"/>
          </p:cNvPicPr>
          <p:nvPr/>
        </p:nvPicPr>
        <p:blipFill>
          <a:blip r:embed="rId7">
            <a:lum contrast="6000"/>
          </a:blip>
          <a:srcRect/>
          <a:stretch>
            <a:fillRect/>
          </a:stretch>
        </p:blipFill>
        <p:spPr bwMode="auto">
          <a:xfrm>
            <a:off x="6281738" y="3910012"/>
            <a:ext cx="2747962" cy="2871787"/>
          </a:xfrm>
          <a:prstGeom prst="rect">
            <a:avLst/>
          </a:prstGeom>
          <a:noFill/>
          <a:ln w="9525">
            <a:noFill/>
            <a:miter lim="800000"/>
            <a:headEnd/>
            <a:tailEnd/>
          </a:ln>
        </p:spPr>
      </p:pic>
      <p:pic>
        <p:nvPicPr>
          <p:cNvPr id="76806" name="Picture 6" descr="1274664757-tai-nan-tau-hoa-1"/>
          <p:cNvPicPr>
            <a:picLocks noChangeAspect="1" noChangeArrowheads="1"/>
          </p:cNvPicPr>
          <p:nvPr/>
        </p:nvPicPr>
        <p:blipFill>
          <a:blip r:embed="rId8">
            <a:lum contrast="12000"/>
          </a:blip>
          <a:srcRect/>
          <a:stretch>
            <a:fillRect/>
          </a:stretch>
        </p:blipFill>
        <p:spPr bwMode="auto">
          <a:xfrm>
            <a:off x="0" y="838200"/>
            <a:ext cx="3905250" cy="2895600"/>
          </a:xfrm>
          <a:prstGeom prst="rect">
            <a:avLst/>
          </a:prstGeom>
          <a:noFill/>
          <a:ln w="9525">
            <a:noFill/>
            <a:miter lim="800000"/>
            <a:headEnd/>
            <a:tailEnd/>
          </a:ln>
        </p:spPr>
      </p:pic>
      <p:sp>
        <p:nvSpPr>
          <p:cNvPr id="76808" name="Text Box 8"/>
          <p:cNvSpPr txBox="1">
            <a:spLocks noChangeArrowheads="1"/>
          </p:cNvSpPr>
          <p:nvPr/>
        </p:nvSpPr>
        <p:spPr bwMode="auto">
          <a:xfrm>
            <a:off x="914400" y="304800"/>
            <a:ext cx="20574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Times New Roman" pitchFamily="18" charset="0"/>
              </a:rPr>
              <a:t>Hình ảnh</a:t>
            </a:r>
          </a:p>
        </p:txBody>
      </p:sp>
      <p:grpSp>
        <p:nvGrpSpPr>
          <p:cNvPr id="2" name="Group 10"/>
          <p:cNvGrpSpPr>
            <a:grpSpLocks/>
          </p:cNvGrpSpPr>
          <p:nvPr/>
        </p:nvGrpSpPr>
        <p:grpSpPr bwMode="auto">
          <a:xfrm>
            <a:off x="0" y="0"/>
            <a:ext cx="9158288" cy="6900863"/>
            <a:chOff x="-9" y="-18"/>
            <a:chExt cx="5769" cy="4347"/>
          </a:xfrm>
        </p:grpSpPr>
        <p:pic>
          <p:nvPicPr>
            <p:cNvPr id="12298" name="Picture 11" descr="POINSET2"/>
            <p:cNvPicPr>
              <a:picLocks noChangeAspect="1" noChangeArrowheads="1"/>
            </p:cNvPicPr>
            <p:nvPr/>
          </p:nvPicPr>
          <p:blipFill>
            <a:blip r:embed="rId9"/>
            <a:srcRect/>
            <a:stretch>
              <a:fillRect/>
            </a:stretch>
          </p:blipFill>
          <p:spPr bwMode="auto">
            <a:xfrm>
              <a:off x="-9" y="-18"/>
              <a:ext cx="480" cy="960"/>
            </a:xfrm>
            <a:prstGeom prst="rect">
              <a:avLst/>
            </a:prstGeom>
            <a:noFill/>
            <a:ln w="9525">
              <a:noFill/>
              <a:miter lim="800000"/>
              <a:headEnd/>
              <a:tailEnd/>
            </a:ln>
          </p:spPr>
        </p:pic>
        <p:pic>
          <p:nvPicPr>
            <p:cNvPr id="12299" name="Picture 12" descr="POINSET2"/>
            <p:cNvPicPr>
              <a:picLocks noChangeAspect="1" noChangeArrowheads="1"/>
            </p:cNvPicPr>
            <p:nvPr/>
          </p:nvPicPr>
          <p:blipFill>
            <a:blip r:embed="rId9"/>
            <a:srcRect/>
            <a:stretch>
              <a:fillRect/>
            </a:stretch>
          </p:blipFill>
          <p:spPr bwMode="auto">
            <a:xfrm rot="10800000">
              <a:off x="5280" y="3369"/>
              <a:ext cx="480" cy="960"/>
            </a:xfrm>
            <a:prstGeom prst="rect">
              <a:avLst/>
            </a:prstGeom>
            <a:noFill/>
            <a:ln w="9525">
              <a:noFill/>
              <a:miter lim="800000"/>
              <a:headEnd/>
              <a:tailEnd/>
            </a:ln>
          </p:spPr>
        </p:pic>
        <p:pic>
          <p:nvPicPr>
            <p:cNvPr id="12300" name="Picture 13" descr="POINSET2"/>
            <p:cNvPicPr>
              <a:picLocks noChangeAspect="1" noChangeArrowheads="1"/>
            </p:cNvPicPr>
            <p:nvPr/>
          </p:nvPicPr>
          <p:blipFill>
            <a:blip r:embed="rId9"/>
            <a:srcRect/>
            <a:stretch>
              <a:fillRect/>
            </a:stretch>
          </p:blipFill>
          <p:spPr bwMode="auto">
            <a:xfrm rot="-5400000">
              <a:off x="-226" y="3577"/>
              <a:ext cx="960" cy="526"/>
            </a:xfrm>
            <a:prstGeom prst="rect">
              <a:avLst/>
            </a:prstGeom>
            <a:noFill/>
            <a:ln w="9525">
              <a:noFill/>
              <a:miter lim="800000"/>
              <a:headEnd/>
              <a:tailEnd/>
            </a:ln>
          </p:spPr>
        </p:pic>
        <p:pic>
          <p:nvPicPr>
            <p:cNvPr id="12301" name="Picture 14" descr="POINSET2"/>
            <p:cNvPicPr>
              <a:picLocks noChangeAspect="1" noChangeArrowheads="1"/>
            </p:cNvPicPr>
            <p:nvPr/>
          </p:nvPicPr>
          <p:blipFill>
            <a:blip r:embed="rId9"/>
            <a:srcRect/>
            <a:stretch>
              <a:fillRect/>
            </a:stretch>
          </p:blipFill>
          <p:spPr bwMode="auto">
            <a:xfrm rot="5400000">
              <a:off x="5003" y="280"/>
              <a:ext cx="1056" cy="459"/>
            </a:xfrm>
            <a:prstGeom prst="rect">
              <a:avLst/>
            </a:prstGeom>
            <a:noFill/>
            <a:ln w="9525">
              <a:noFill/>
              <a:miter lim="800000"/>
              <a:headEnd/>
              <a:tailEnd/>
            </a:ln>
          </p:spPr>
        </p:pic>
        <p:grpSp>
          <p:nvGrpSpPr>
            <p:cNvPr id="3" name="Group 15"/>
            <p:cNvGrpSpPr>
              <a:grpSpLocks/>
            </p:cNvGrpSpPr>
            <p:nvPr/>
          </p:nvGrpSpPr>
          <p:grpSpPr bwMode="auto">
            <a:xfrm>
              <a:off x="462" y="0"/>
              <a:ext cx="4905" cy="96"/>
              <a:chOff x="480" y="0"/>
              <a:chExt cx="4905" cy="96"/>
            </a:xfrm>
          </p:grpSpPr>
          <p:sp>
            <p:nvSpPr>
              <p:cNvPr id="12330" name="AutoShape 16"/>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1" name="AutoShape 17"/>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2" name="AutoShape 18"/>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3" name="AutoShape 19"/>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4" name="AutoShape 20"/>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5" name="AutoShape 21"/>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6" name="AutoShape 22"/>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7" name="AutoShape 23"/>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8" name="AutoShape 24"/>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9" name="AutoShape 25"/>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40" name="AutoShape 26"/>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41" name="AutoShape 27"/>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4" name="Group 28"/>
            <p:cNvGrpSpPr>
              <a:grpSpLocks/>
            </p:cNvGrpSpPr>
            <p:nvPr/>
          </p:nvGrpSpPr>
          <p:grpSpPr bwMode="auto">
            <a:xfrm>
              <a:off x="471" y="4224"/>
              <a:ext cx="4905" cy="96"/>
              <a:chOff x="480" y="0"/>
              <a:chExt cx="4905" cy="96"/>
            </a:xfrm>
          </p:grpSpPr>
          <p:sp>
            <p:nvSpPr>
              <p:cNvPr id="12318" name="AutoShape 2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9" name="AutoShape 3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0" name="AutoShape 3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1" name="AutoShape 3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2" name="AutoShape 3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3" name="AutoShape 3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4" name="AutoShape 3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5" name="AutoShape 3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6" name="AutoShape 3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7" name="AutoShape 3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8" name="AutoShape 3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9" name="AutoShape 4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5" name="Group 41"/>
            <p:cNvGrpSpPr>
              <a:grpSpLocks/>
            </p:cNvGrpSpPr>
            <p:nvPr/>
          </p:nvGrpSpPr>
          <p:grpSpPr bwMode="auto">
            <a:xfrm>
              <a:off x="7" y="910"/>
              <a:ext cx="96" cy="2439"/>
              <a:chOff x="-2" y="865"/>
              <a:chExt cx="96" cy="2439"/>
            </a:xfrm>
          </p:grpSpPr>
          <p:sp>
            <p:nvSpPr>
              <p:cNvPr id="12312" name="AutoShape 4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3" name="AutoShape 4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4" name="AutoShape 4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5" name="AutoShape 4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6" name="AutoShape 4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7" name="AutoShape 4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6" name="Group 48"/>
            <p:cNvGrpSpPr>
              <a:grpSpLocks/>
            </p:cNvGrpSpPr>
            <p:nvPr/>
          </p:nvGrpSpPr>
          <p:grpSpPr bwMode="auto">
            <a:xfrm>
              <a:off x="5655" y="1014"/>
              <a:ext cx="96" cy="2439"/>
              <a:chOff x="-2" y="865"/>
              <a:chExt cx="96" cy="2439"/>
            </a:xfrm>
          </p:grpSpPr>
          <p:sp>
            <p:nvSpPr>
              <p:cNvPr id="12306" name="AutoShape 49"/>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07" name="AutoShape 50"/>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08" name="AutoShape 51"/>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09" name="AutoShape 52"/>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0" name="AutoShape 53"/>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1" name="AutoShape 54"/>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sp>
        <p:nvSpPr>
          <p:cNvPr id="54" name="TextBox 53"/>
          <p:cNvSpPr txBox="1"/>
          <p:nvPr/>
        </p:nvSpPr>
        <p:spPr>
          <a:xfrm>
            <a:off x="3810000" y="4267200"/>
            <a:ext cx="3505200" cy="954107"/>
          </a:xfrm>
          <a:prstGeom prst="rect">
            <a:avLst/>
          </a:prstGeom>
          <a:noFill/>
        </p:spPr>
        <p:txBody>
          <a:bodyPr wrap="square" rtlCol="0">
            <a:spAutoFit/>
          </a:bodyPr>
          <a:lstStyle/>
          <a:p>
            <a:r>
              <a:rPr lang="en-US" sz="2800" dirty="0" err="1" smtClean="0">
                <a:solidFill>
                  <a:schemeClr val="accent6"/>
                </a:solidFill>
                <a:latin typeface="Times New Roman" pitchFamily="18" charset="0"/>
                <a:cs typeface="Times New Roman" pitchFamily="18" charset="0"/>
              </a:rPr>
              <a:t>Hình</a:t>
            </a:r>
            <a:r>
              <a:rPr lang="en-US" sz="2800" dirty="0" smtClean="0">
                <a:solidFill>
                  <a:schemeClr val="accent6"/>
                </a:solidFill>
                <a:latin typeface="Times New Roman" pitchFamily="18" charset="0"/>
                <a:cs typeface="Times New Roman" pitchFamily="18" charset="0"/>
              </a:rPr>
              <a:t> </a:t>
            </a:r>
            <a:r>
              <a:rPr lang="en-US" sz="2800" dirty="0" err="1" smtClean="0">
                <a:solidFill>
                  <a:schemeClr val="accent6"/>
                </a:solidFill>
                <a:latin typeface="Times New Roman" pitchFamily="18" charset="0"/>
                <a:cs typeface="Times New Roman" pitchFamily="18" charset="0"/>
              </a:rPr>
              <a:t>ảnh</a:t>
            </a:r>
            <a:r>
              <a:rPr lang="en-US" sz="2800" dirty="0" smtClean="0">
                <a:solidFill>
                  <a:schemeClr val="accent6"/>
                </a:solidFill>
                <a:latin typeface="Times New Roman" pitchFamily="18" charset="0"/>
                <a:cs typeface="Times New Roman" pitchFamily="18" charset="0"/>
              </a:rPr>
              <a:t> tai </a:t>
            </a:r>
            <a:r>
              <a:rPr lang="en-US" sz="2800" dirty="0" err="1" smtClean="0">
                <a:solidFill>
                  <a:schemeClr val="accent6"/>
                </a:solidFill>
                <a:latin typeface="Times New Roman" pitchFamily="18" charset="0"/>
                <a:cs typeface="Times New Roman" pitchFamily="18" charset="0"/>
              </a:rPr>
              <a:t>nạn</a:t>
            </a:r>
            <a:r>
              <a:rPr lang="en-US" sz="2800" dirty="0" smtClean="0">
                <a:solidFill>
                  <a:schemeClr val="accent6"/>
                </a:solidFill>
                <a:latin typeface="Times New Roman" pitchFamily="18" charset="0"/>
                <a:cs typeface="Times New Roman" pitchFamily="18" charset="0"/>
              </a:rPr>
              <a:t> </a:t>
            </a:r>
            <a:r>
              <a:rPr lang="en-US" sz="2800" dirty="0" err="1" smtClean="0">
                <a:solidFill>
                  <a:schemeClr val="accent6"/>
                </a:solidFill>
                <a:latin typeface="Times New Roman" pitchFamily="18" charset="0"/>
                <a:cs typeface="Times New Roman" pitchFamily="18" charset="0"/>
              </a:rPr>
              <a:t>giao</a:t>
            </a:r>
            <a:r>
              <a:rPr lang="en-US" sz="2800" dirty="0" smtClean="0">
                <a:solidFill>
                  <a:schemeClr val="accent6"/>
                </a:solidFill>
                <a:latin typeface="Times New Roman" pitchFamily="18" charset="0"/>
                <a:cs typeface="Times New Roman" pitchFamily="18" charset="0"/>
              </a:rPr>
              <a:t> </a:t>
            </a:r>
            <a:r>
              <a:rPr lang="en-US" sz="2800" dirty="0" err="1" smtClean="0">
                <a:solidFill>
                  <a:schemeClr val="accent6"/>
                </a:solidFill>
                <a:latin typeface="Times New Roman" pitchFamily="18" charset="0"/>
                <a:cs typeface="Times New Roman" pitchFamily="18" charset="0"/>
              </a:rPr>
              <a:t>thông</a:t>
            </a:r>
            <a:endParaRPr lang="en-US" sz="2800" dirty="0">
              <a:solidFill>
                <a:schemeClr val="accent6"/>
              </a:solidFill>
              <a:latin typeface="Times New Roman" pitchFamily="18" charset="0"/>
              <a:cs typeface="Times New Roman" pitchFamily="18"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134600" y="1676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0" fill="hold"/>
                                        <p:tgtEl>
                                          <p:spTgt spid="7"/>
                                        </p:tgtEl>
                                      </p:cBhvr>
                                    </p:cmd>
                                  </p:childTnLst>
                                </p:cTn>
                              </p:par>
                              <p:par>
                                <p:cTn id="7" presetID="8" presetClass="entr" presetSubtype="16" fill="hold" grpId="0" nodeType="withEffect">
                                  <p:stCondLst>
                                    <p:cond delay="0"/>
                                  </p:stCondLst>
                                  <p:childTnLst>
                                    <p:set>
                                      <p:cBhvr>
                                        <p:cTn id="8" dur="1" fill="hold">
                                          <p:stCondLst>
                                            <p:cond delay="0"/>
                                          </p:stCondLst>
                                        </p:cTn>
                                        <p:tgtEl>
                                          <p:spTgt spid="76808"/>
                                        </p:tgtEl>
                                        <p:attrNameLst>
                                          <p:attrName>style.visibility</p:attrName>
                                        </p:attrNameLst>
                                      </p:cBhvr>
                                      <p:to>
                                        <p:strVal val="visible"/>
                                      </p:to>
                                    </p:set>
                                    <p:animEffect transition="in" filter="diamond(in)">
                                      <p:cBhvr>
                                        <p:cTn id="9" dur="2000"/>
                                        <p:tgtEl>
                                          <p:spTgt spid="76808"/>
                                        </p:tgtEl>
                                      </p:cBhvr>
                                    </p:animEffect>
                                  </p:childTnLst>
                                </p:cTn>
                              </p:par>
                              <p:par>
                                <p:cTn id="10" presetID="4" presetClass="entr" presetSubtype="16" fill="hold" nodeType="with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box(in)">
                                      <p:cBhvr>
                                        <p:cTn id="12" dur="500"/>
                                        <p:tgtEl>
                                          <p:spTgt spid="76806"/>
                                        </p:tgtEl>
                                      </p:cBhvr>
                                    </p:animEffect>
                                  </p:childTnLst>
                                </p:cTn>
                              </p:par>
                              <p:par>
                                <p:cTn id="13" presetID="5" presetClass="entr" presetSubtype="10" fill="hold" nodeType="withEffect">
                                  <p:stCondLst>
                                    <p:cond delay="0"/>
                                  </p:stCondLst>
                                  <p:childTnLst>
                                    <p:set>
                                      <p:cBhvr>
                                        <p:cTn id="14" dur="1" fill="hold">
                                          <p:stCondLst>
                                            <p:cond delay="0"/>
                                          </p:stCondLst>
                                        </p:cTn>
                                        <p:tgtEl>
                                          <p:spTgt spid="76803"/>
                                        </p:tgtEl>
                                        <p:attrNameLst>
                                          <p:attrName>style.visibility</p:attrName>
                                        </p:attrNameLst>
                                      </p:cBhvr>
                                      <p:to>
                                        <p:strVal val="visible"/>
                                      </p:to>
                                    </p:set>
                                    <p:animEffect transition="in" filter="checkerboard(across)">
                                      <p:cBhvr>
                                        <p:cTn id="15" dur="500"/>
                                        <p:tgtEl>
                                          <p:spTgt spid="76803"/>
                                        </p:tgtEl>
                                      </p:cBhvr>
                                    </p:animEffect>
                                  </p:childTnLst>
                                </p:cTn>
                              </p:par>
                              <p:par>
                                <p:cTn id="16" presetID="8" presetClass="entr" presetSubtype="16" fill="hold" nodeType="withEffect">
                                  <p:stCondLst>
                                    <p:cond delay="0"/>
                                  </p:stCondLst>
                                  <p:childTnLst>
                                    <p:set>
                                      <p:cBhvr>
                                        <p:cTn id="17" dur="1" fill="hold">
                                          <p:stCondLst>
                                            <p:cond delay="0"/>
                                          </p:stCondLst>
                                        </p:cTn>
                                        <p:tgtEl>
                                          <p:spTgt spid="76804"/>
                                        </p:tgtEl>
                                        <p:attrNameLst>
                                          <p:attrName>style.visibility</p:attrName>
                                        </p:attrNameLst>
                                      </p:cBhvr>
                                      <p:to>
                                        <p:strVal val="visible"/>
                                      </p:to>
                                    </p:set>
                                    <p:animEffect transition="in" filter="diamond(in)">
                                      <p:cBhvr>
                                        <p:cTn id="18" dur="2000"/>
                                        <p:tgtEl>
                                          <p:spTgt spid="76804"/>
                                        </p:tgtEl>
                                      </p:cBhvr>
                                    </p:animEffect>
                                  </p:childTnLst>
                                </p:cTn>
                              </p:par>
                              <p:par>
                                <p:cTn id="19" presetID="8" presetClass="entr" presetSubtype="16" fill="hold" nodeType="withEffect">
                                  <p:stCondLst>
                                    <p:cond delay="0"/>
                                  </p:stCondLst>
                                  <p:childTnLst>
                                    <p:set>
                                      <p:cBhvr>
                                        <p:cTn id="20" dur="1" fill="hold">
                                          <p:stCondLst>
                                            <p:cond delay="0"/>
                                          </p:stCondLst>
                                        </p:cTn>
                                        <p:tgtEl>
                                          <p:spTgt spid="76805"/>
                                        </p:tgtEl>
                                        <p:attrNameLst>
                                          <p:attrName>style.visibility</p:attrName>
                                        </p:attrNameLst>
                                      </p:cBhvr>
                                      <p:to>
                                        <p:strVal val="visible"/>
                                      </p:to>
                                    </p:set>
                                    <p:animEffect transition="in" filter="diamond(in)">
                                      <p:cBhvr>
                                        <p:cTn id="21" dur="2000"/>
                                        <p:tgtEl>
                                          <p:spTgt spid="7680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linds(horizontal)">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76808"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28600"/>
            <a:ext cx="8229600" cy="838200"/>
          </a:xfrm>
        </p:spPr>
        <p:txBody>
          <a:bodyPr>
            <a:normAutofit fontScale="90000"/>
          </a:bodyPr>
          <a:lstStyle/>
          <a:p>
            <a:pPr eaLnBrk="1" hangingPunct="1"/>
            <a:r>
              <a:rPr lang="en-US" sz="2800" b="1" dirty="0" smtClean="0">
                <a:solidFill>
                  <a:srgbClr val="0000CC"/>
                </a:solidFill>
                <a:latin typeface=".VnTime" pitchFamily="34" charset="0"/>
              </a:rPr>
              <a:t>2:Những </a:t>
            </a:r>
            <a:r>
              <a:rPr lang="en-US" sz="2800" b="1" dirty="0" err="1" smtClean="0">
                <a:solidFill>
                  <a:srgbClr val="0000CC"/>
                </a:solidFill>
                <a:latin typeface=".VnTime" pitchFamily="34" charset="0"/>
              </a:rPr>
              <a:t>quy</a:t>
            </a:r>
            <a:r>
              <a:rPr lang="en-US" sz="2800" b="1" dirty="0" smtClean="0">
                <a:solidFill>
                  <a:srgbClr val="0000CC"/>
                </a:solidFill>
                <a:latin typeface=".VnTime" pitchFamily="34" charset="0"/>
              </a:rPr>
              <a:t> </a:t>
            </a:r>
            <a:r>
              <a:rPr lang="en-US" sz="2800" b="1" dirty="0" err="1" smtClean="0">
                <a:solidFill>
                  <a:srgbClr val="0000CC"/>
                </a:solidFill>
                <a:latin typeface=".VnTime" pitchFamily="34" charset="0"/>
              </a:rPr>
              <a:t>định</a:t>
            </a:r>
            <a:r>
              <a:rPr lang="en-US" sz="2800" b="1" dirty="0" smtClean="0">
                <a:solidFill>
                  <a:srgbClr val="0000CC"/>
                </a:solidFill>
                <a:latin typeface=".VnTime" pitchFamily="34" charset="0"/>
              </a:rPr>
              <a:t> </a:t>
            </a:r>
            <a:r>
              <a:rPr lang="en-US" sz="2800" b="1" dirty="0" err="1" smtClean="0">
                <a:solidFill>
                  <a:srgbClr val="0000CC"/>
                </a:solidFill>
                <a:latin typeface=".VnTime" pitchFamily="34" charset="0"/>
              </a:rPr>
              <a:t>đi</a:t>
            </a:r>
            <a:r>
              <a:rPr lang="en-US" sz="2800" b="1" dirty="0" smtClean="0">
                <a:solidFill>
                  <a:srgbClr val="0000CC"/>
                </a:solidFill>
                <a:latin typeface=".VnTime" pitchFamily="34" charset="0"/>
              </a:rPr>
              <a:t> </a:t>
            </a:r>
            <a:r>
              <a:rPr lang="en-US" sz="2800" b="1" dirty="0" err="1" smtClean="0">
                <a:solidFill>
                  <a:srgbClr val="0000CC"/>
                </a:solidFill>
                <a:latin typeface=".VnTime" pitchFamily="34" charset="0"/>
              </a:rPr>
              <a:t>đường</a:t>
            </a:r>
            <a:r>
              <a:rPr lang="en-US" sz="2800" b="1" dirty="0" smtClean="0">
                <a:solidFill>
                  <a:srgbClr val="0000CC"/>
                </a:solidFill>
              </a:rPr>
              <a:t/>
            </a:r>
            <a:br>
              <a:rPr lang="en-US" sz="2800" b="1" dirty="0" smtClean="0">
                <a:solidFill>
                  <a:srgbClr val="0000CC"/>
                </a:solidFill>
              </a:rPr>
            </a:br>
            <a:endParaRPr lang="en-US" sz="2800" b="1" dirty="0" smtClean="0">
              <a:solidFill>
                <a:srgbClr val="0000FF"/>
              </a:solidFill>
            </a:endParaRPr>
          </a:p>
        </p:txBody>
      </p:sp>
      <p:sp>
        <p:nvSpPr>
          <p:cNvPr id="24579" name="Rectangle 3"/>
          <p:cNvSpPr>
            <a:spLocks noGrp="1" noChangeArrowheads="1"/>
          </p:cNvSpPr>
          <p:nvPr>
            <p:ph type="body" sz="half" idx="1"/>
          </p:nvPr>
        </p:nvSpPr>
        <p:spPr>
          <a:xfrm>
            <a:off x="228600" y="2590800"/>
            <a:ext cx="3810000" cy="533400"/>
          </a:xfrm>
        </p:spPr>
        <p:txBody>
          <a:bodyPr/>
          <a:lstStyle/>
          <a:p>
            <a:pPr eaLnBrk="1" hangingPunct="1"/>
            <a:r>
              <a:rPr lang="en-US" sz="2400" dirty="0" err="1" smtClean="0">
                <a:latin typeface=".VnTime" pitchFamily="34" charset="0"/>
              </a:rPr>
              <a:t>C¶nh</a:t>
            </a:r>
            <a:r>
              <a:rPr lang="en-US" sz="2400" dirty="0" smtClean="0">
                <a:latin typeface=".VnTime" pitchFamily="34" charset="0"/>
              </a:rPr>
              <a:t> </a:t>
            </a:r>
            <a:r>
              <a:rPr lang="en-US" sz="2400" dirty="0" err="1" smtClean="0">
                <a:latin typeface=".VnTime" pitchFamily="34" charset="0"/>
              </a:rPr>
              <a:t>s¸t</a:t>
            </a:r>
            <a:r>
              <a:rPr lang="en-US" sz="2400" dirty="0" smtClean="0">
                <a:latin typeface=".VnTime" pitchFamily="34" charset="0"/>
              </a:rPr>
              <a:t> </a:t>
            </a:r>
            <a:r>
              <a:rPr lang="en-US" sz="2400" dirty="0" err="1" smtClean="0">
                <a:latin typeface=".VnTime" pitchFamily="34" charset="0"/>
              </a:rPr>
              <a:t>giao</a:t>
            </a:r>
            <a:r>
              <a:rPr lang="en-US" sz="2400" dirty="0" smtClean="0">
                <a:latin typeface=".VnTime" pitchFamily="34" charset="0"/>
              </a:rPr>
              <a:t> </a:t>
            </a:r>
            <a:r>
              <a:rPr lang="en-US" sz="2400" dirty="0" err="1" smtClean="0">
                <a:latin typeface=".VnTime" pitchFamily="34" charset="0"/>
              </a:rPr>
              <a:t>th«ng</a:t>
            </a:r>
            <a:r>
              <a:rPr lang="en-US" sz="2400" dirty="0" smtClean="0">
                <a:latin typeface=".VnTime" pitchFamily="34" charset="0"/>
              </a:rPr>
              <a:t>.</a:t>
            </a:r>
            <a:endParaRPr lang="en-US" sz="2400" dirty="0" smtClean="0">
              <a:solidFill>
                <a:srgbClr val="0000FF"/>
              </a:solidFill>
              <a:latin typeface=".VnTime" pitchFamily="34" charset="0"/>
            </a:endParaRPr>
          </a:p>
        </p:txBody>
      </p:sp>
      <p:pic>
        <p:nvPicPr>
          <p:cNvPr id="24581" name="Picture 5" descr="100_201091323314_images388079_aaa"/>
          <p:cNvPicPr>
            <a:picLocks noChangeAspect="1" noChangeArrowheads="1"/>
          </p:cNvPicPr>
          <p:nvPr/>
        </p:nvPicPr>
        <p:blipFill>
          <a:blip r:embed="rId5">
            <a:lum contrast="12000"/>
          </a:blip>
          <a:srcRect/>
          <a:stretch>
            <a:fillRect/>
          </a:stretch>
        </p:blipFill>
        <p:spPr bwMode="auto">
          <a:xfrm>
            <a:off x="3581400" y="1031875"/>
            <a:ext cx="5334000" cy="3540125"/>
          </a:xfrm>
          <a:prstGeom prst="rect">
            <a:avLst/>
          </a:prstGeom>
          <a:noFill/>
          <a:ln w="9525">
            <a:noFill/>
            <a:miter lim="800000"/>
            <a:headEnd/>
            <a:tailEnd/>
          </a:ln>
        </p:spPr>
      </p:pic>
      <p:pic>
        <p:nvPicPr>
          <p:cNvPr id="24582" name="Picture 6" descr="den%20giao%20thong"/>
          <p:cNvPicPr>
            <a:picLocks noChangeAspect="1" noChangeArrowheads="1"/>
          </p:cNvPicPr>
          <p:nvPr/>
        </p:nvPicPr>
        <p:blipFill>
          <a:blip r:embed="rId6">
            <a:lum contrast="6000"/>
          </a:blip>
          <a:srcRect/>
          <a:stretch>
            <a:fillRect/>
          </a:stretch>
        </p:blipFill>
        <p:spPr bwMode="auto">
          <a:xfrm>
            <a:off x="6053138" y="847725"/>
            <a:ext cx="2466975" cy="4762500"/>
          </a:xfrm>
          <a:prstGeom prst="rect">
            <a:avLst/>
          </a:prstGeom>
          <a:noFill/>
          <a:ln w="9525">
            <a:noFill/>
            <a:miter lim="800000"/>
            <a:headEnd/>
            <a:tailEnd/>
          </a:ln>
        </p:spPr>
      </p:pic>
      <p:pic>
        <p:nvPicPr>
          <p:cNvPr id="24583" name="Picture 7" descr="bien3001"/>
          <p:cNvPicPr>
            <a:picLocks noChangeAspect="1" noChangeArrowheads="1"/>
          </p:cNvPicPr>
          <p:nvPr/>
        </p:nvPicPr>
        <p:blipFill>
          <a:blip r:embed="rId7"/>
          <a:srcRect/>
          <a:stretch>
            <a:fillRect/>
          </a:stretch>
        </p:blipFill>
        <p:spPr bwMode="auto">
          <a:xfrm>
            <a:off x="5995988" y="847725"/>
            <a:ext cx="2362200" cy="4724400"/>
          </a:xfrm>
          <a:prstGeom prst="rect">
            <a:avLst/>
          </a:prstGeom>
          <a:noFill/>
          <a:ln w="9525">
            <a:noFill/>
            <a:miter lim="800000"/>
            <a:headEnd/>
            <a:tailEnd/>
          </a:ln>
        </p:spPr>
      </p:pic>
      <p:pic>
        <p:nvPicPr>
          <p:cNvPr id="24584" name="Picture 8" descr="11176049-un-tac"/>
          <p:cNvPicPr>
            <a:picLocks noChangeAspect="1" noChangeArrowheads="1"/>
          </p:cNvPicPr>
          <p:nvPr/>
        </p:nvPicPr>
        <p:blipFill>
          <a:blip r:embed="rId8">
            <a:lum contrast="12000"/>
          </a:blip>
          <a:srcRect/>
          <a:stretch>
            <a:fillRect/>
          </a:stretch>
        </p:blipFill>
        <p:spPr bwMode="auto">
          <a:xfrm>
            <a:off x="3676650" y="1328737"/>
            <a:ext cx="5010150" cy="3365500"/>
          </a:xfrm>
          <a:prstGeom prst="rect">
            <a:avLst/>
          </a:prstGeom>
          <a:noFill/>
          <a:ln w="9525">
            <a:noFill/>
            <a:miter lim="800000"/>
            <a:headEnd/>
            <a:tailEnd/>
          </a:ln>
        </p:spPr>
      </p:pic>
      <p:pic>
        <p:nvPicPr>
          <p:cNvPr id="24585" name="Picture 9" descr="CACDQBG9"/>
          <p:cNvPicPr>
            <a:picLocks noChangeAspect="1" noChangeArrowheads="1"/>
          </p:cNvPicPr>
          <p:nvPr/>
        </p:nvPicPr>
        <p:blipFill>
          <a:blip r:embed="rId9">
            <a:lum contrast="6000"/>
          </a:blip>
          <a:srcRect/>
          <a:stretch>
            <a:fillRect/>
          </a:stretch>
        </p:blipFill>
        <p:spPr bwMode="auto">
          <a:xfrm>
            <a:off x="4695826" y="1144587"/>
            <a:ext cx="4229100" cy="3200400"/>
          </a:xfrm>
          <a:prstGeom prst="rect">
            <a:avLst/>
          </a:prstGeom>
          <a:noFill/>
          <a:ln w="9525">
            <a:noFill/>
            <a:miter lim="800000"/>
            <a:headEnd/>
            <a:tailEnd/>
          </a:ln>
        </p:spPr>
      </p:pic>
      <p:pic>
        <p:nvPicPr>
          <p:cNvPr id="24586" name="Picture 10" descr="Thumbnail"/>
          <p:cNvPicPr>
            <a:picLocks noChangeAspect="1" noChangeArrowheads="1"/>
          </p:cNvPicPr>
          <p:nvPr/>
        </p:nvPicPr>
        <p:blipFill>
          <a:blip r:embed="rId10">
            <a:lum contrast="18000"/>
          </a:blip>
          <a:srcRect/>
          <a:stretch>
            <a:fillRect/>
          </a:stretch>
        </p:blipFill>
        <p:spPr bwMode="auto">
          <a:xfrm>
            <a:off x="4281488" y="1373187"/>
            <a:ext cx="4800600" cy="3276600"/>
          </a:xfrm>
          <a:prstGeom prst="rect">
            <a:avLst/>
          </a:prstGeom>
          <a:noFill/>
          <a:ln w="9525">
            <a:noFill/>
            <a:miter lim="800000"/>
            <a:headEnd/>
            <a:tailEnd/>
          </a:ln>
        </p:spPr>
      </p:pic>
      <p:grpSp>
        <p:nvGrpSpPr>
          <p:cNvPr id="2" name="Group 11"/>
          <p:cNvGrpSpPr>
            <a:grpSpLocks/>
          </p:cNvGrpSpPr>
          <p:nvPr/>
        </p:nvGrpSpPr>
        <p:grpSpPr bwMode="auto">
          <a:xfrm>
            <a:off x="0" y="-42863"/>
            <a:ext cx="9158288" cy="6900863"/>
            <a:chOff x="-9" y="-18"/>
            <a:chExt cx="5769" cy="4347"/>
          </a:xfrm>
        </p:grpSpPr>
        <p:pic>
          <p:nvPicPr>
            <p:cNvPr id="19473" name="Picture 12" descr="POINSET2"/>
            <p:cNvPicPr>
              <a:picLocks noChangeAspect="1" noChangeArrowheads="1"/>
            </p:cNvPicPr>
            <p:nvPr/>
          </p:nvPicPr>
          <p:blipFill>
            <a:blip r:embed="rId11"/>
            <a:srcRect/>
            <a:stretch>
              <a:fillRect/>
            </a:stretch>
          </p:blipFill>
          <p:spPr bwMode="auto">
            <a:xfrm>
              <a:off x="-9" y="-18"/>
              <a:ext cx="480" cy="960"/>
            </a:xfrm>
            <a:prstGeom prst="rect">
              <a:avLst/>
            </a:prstGeom>
            <a:noFill/>
            <a:ln w="9525">
              <a:noFill/>
              <a:miter lim="800000"/>
              <a:headEnd/>
              <a:tailEnd/>
            </a:ln>
          </p:spPr>
        </p:pic>
        <p:pic>
          <p:nvPicPr>
            <p:cNvPr id="19474" name="Picture 13" descr="POINSET2"/>
            <p:cNvPicPr>
              <a:picLocks noChangeAspect="1" noChangeArrowheads="1"/>
            </p:cNvPicPr>
            <p:nvPr/>
          </p:nvPicPr>
          <p:blipFill>
            <a:blip r:embed="rId11"/>
            <a:srcRect/>
            <a:stretch>
              <a:fillRect/>
            </a:stretch>
          </p:blipFill>
          <p:spPr bwMode="auto">
            <a:xfrm rot="10800000">
              <a:off x="5280" y="3369"/>
              <a:ext cx="480" cy="960"/>
            </a:xfrm>
            <a:prstGeom prst="rect">
              <a:avLst/>
            </a:prstGeom>
            <a:noFill/>
            <a:ln w="9525">
              <a:noFill/>
              <a:miter lim="800000"/>
              <a:headEnd/>
              <a:tailEnd/>
            </a:ln>
          </p:spPr>
        </p:pic>
        <p:pic>
          <p:nvPicPr>
            <p:cNvPr id="19475" name="Picture 14" descr="POINSET2"/>
            <p:cNvPicPr>
              <a:picLocks noChangeAspect="1" noChangeArrowheads="1"/>
            </p:cNvPicPr>
            <p:nvPr/>
          </p:nvPicPr>
          <p:blipFill>
            <a:blip r:embed="rId11"/>
            <a:srcRect/>
            <a:stretch>
              <a:fillRect/>
            </a:stretch>
          </p:blipFill>
          <p:spPr bwMode="auto">
            <a:xfrm rot="-5400000">
              <a:off x="-226" y="3577"/>
              <a:ext cx="960" cy="526"/>
            </a:xfrm>
            <a:prstGeom prst="rect">
              <a:avLst/>
            </a:prstGeom>
            <a:noFill/>
            <a:ln w="9525">
              <a:noFill/>
              <a:miter lim="800000"/>
              <a:headEnd/>
              <a:tailEnd/>
            </a:ln>
          </p:spPr>
        </p:pic>
        <p:pic>
          <p:nvPicPr>
            <p:cNvPr id="19476" name="Picture 15" descr="POINSET2"/>
            <p:cNvPicPr>
              <a:picLocks noChangeAspect="1" noChangeArrowheads="1"/>
            </p:cNvPicPr>
            <p:nvPr/>
          </p:nvPicPr>
          <p:blipFill>
            <a:blip r:embed="rId11"/>
            <a:srcRect/>
            <a:stretch>
              <a:fillRect/>
            </a:stretch>
          </p:blipFill>
          <p:spPr bwMode="auto">
            <a:xfrm rot="5400000">
              <a:off x="5003" y="280"/>
              <a:ext cx="1056" cy="459"/>
            </a:xfrm>
            <a:prstGeom prst="rect">
              <a:avLst/>
            </a:prstGeom>
            <a:noFill/>
            <a:ln w="9525">
              <a:noFill/>
              <a:miter lim="800000"/>
              <a:headEnd/>
              <a:tailEnd/>
            </a:ln>
          </p:spPr>
        </p:pic>
        <p:grpSp>
          <p:nvGrpSpPr>
            <p:cNvPr id="3" name="Group 16"/>
            <p:cNvGrpSpPr>
              <a:grpSpLocks/>
            </p:cNvGrpSpPr>
            <p:nvPr/>
          </p:nvGrpSpPr>
          <p:grpSpPr bwMode="auto">
            <a:xfrm>
              <a:off x="462" y="0"/>
              <a:ext cx="4905" cy="96"/>
              <a:chOff x="480" y="0"/>
              <a:chExt cx="4905" cy="96"/>
            </a:xfrm>
          </p:grpSpPr>
          <p:sp>
            <p:nvSpPr>
              <p:cNvPr id="19505" name="AutoShape 17"/>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6" name="AutoShape 18"/>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7" name="AutoShape 19"/>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8" name="AutoShape 20"/>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9" name="AutoShape 21"/>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10" name="AutoShape 22"/>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11" name="AutoShape 23"/>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12" name="AutoShape 24"/>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13" name="AutoShape 25"/>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14" name="AutoShape 26"/>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15" name="AutoShape 27"/>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16" name="AutoShape 28"/>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4" name="Group 29"/>
            <p:cNvGrpSpPr>
              <a:grpSpLocks/>
            </p:cNvGrpSpPr>
            <p:nvPr/>
          </p:nvGrpSpPr>
          <p:grpSpPr bwMode="auto">
            <a:xfrm>
              <a:off x="471" y="4224"/>
              <a:ext cx="4905" cy="96"/>
              <a:chOff x="480" y="0"/>
              <a:chExt cx="4905" cy="96"/>
            </a:xfrm>
          </p:grpSpPr>
          <p:sp>
            <p:nvSpPr>
              <p:cNvPr id="19493" name="AutoShape 30"/>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4" name="AutoShape 31"/>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5" name="AutoShape 32"/>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6" name="AutoShape 33"/>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7" name="AutoShape 34"/>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8" name="AutoShape 35"/>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9" name="AutoShape 36"/>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0" name="AutoShape 37"/>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1" name="AutoShape 38"/>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2" name="AutoShape 39"/>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3" name="AutoShape 40"/>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504" name="AutoShape 41"/>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5" name="Group 42"/>
            <p:cNvGrpSpPr>
              <a:grpSpLocks/>
            </p:cNvGrpSpPr>
            <p:nvPr/>
          </p:nvGrpSpPr>
          <p:grpSpPr bwMode="auto">
            <a:xfrm>
              <a:off x="7" y="910"/>
              <a:ext cx="96" cy="2439"/>
              <a:chOff x="-2" y="865"/>
              <a:chExt cx="96" cy="2439"/>
            </a:xfrm>
          </p:grpSpPr>
          <p:sp>
            <p:nvSpPr>
              <p:cNvPr id="19487" name="AutoShape 43"/>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88" name="AutoShape 44"/>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89" name="AutoShape 45"/>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0" name="AutoShape 46"/>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1" name="AutoShape 47"/>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92" name="AutoShape 48"/>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6" name="Group 49"/>
            <p:cNvGrpSpPr>
              <a:grpSpLocks/>
            </p:cNvGrpSpPr>
            <p:nvPr/>
          </p:nvGrpSpPr>
          <p:grpSpPr bwMode="auto">
            <a:xfrm>
              <a:off x="5655" y="1014"/>
              <a:ext cx="96" cy="2439"/>
              <a:chOff x="-2" y="865"/>
              <a:chExt cx="96" cy="2439"/>
            </a:xfrm>
          </p:grpSpPr>
          <p:sp>
            <p:nvSpPr>
              <p:cNvPr id="19481" name="AutoShape 50"/>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82" name="AutoShape 51"/>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83" name="AutoShape 52"/>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84" name="AutoShape 53"/>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85" name="AutoShape 54"/>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9486" name="AutoShape 55"/>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sp>
        <p:nvSpPr>
          <p:cNvPr id="24632" name="Text Box 56"/>
          <p:cNvSpPr txBox="1">
            <a:spLocks noChangeArrowheads="1"/>
          </p:cNvSpPr>
          <p:nvPr/>
        </p:nvSpPr>
        <p:spPr bwMode="auto">
          <a:xfrm>
            <a:off x="381000" y="685800"/>
            <a:ext cx="3276600" cy="2215991"/>
          </a:xfrm>
          <a:prstGeom prst="rect">
            <a:avLst/>
          </a:prstGeom>
          <a:noFill/>
          <a:ln w="9525">
            <a:noFill/>
            <a:miter lim="800000"/>
            <a:headEnd/>
            <a:tailEnd/>
          </a:ln>
        </p:spPr>
        <p:txBody>
          <a:bodyPr>
            <a:spAutoFit/>
          </a:bodyPr>
          <a:lstStyle/>
          <a:p>
            <a:pPr>
              <a:spcBef>
                <a:spcPct val="50000"/>
              </a:spcBef>
            </a:pPr>
            <a:r>
              <a:rPr lang="en-US" sz="2400" dirty="0" smtClean="0">
                <a:solidFill>
                  <a:srgbClr val="0000FF"/>
                </a:solidFill>
                <a:latin typeface=".VnTime" pitchFamily="34" charset="0"/>
              </a:rPr>
              <a:t>.</a:t>
            </a:r>
            <a:r>
              <a:rPr lang="en-US" sz="2400" dirty="0" smtClean="0">
                <a:latin typeface=".VnTime" pitchFamily="34" charset="0"/>
              </a:rPr>
              <a:t> </a:t>
            </a:r>
            <a:r>
              <a:rPr lang="en-US" sz="2400" dirty="0">
                <a:latin typeface="Times New Roman" pitchFamily="18" charset="0"/>
              </a:rPr>
              <a:t>Đ</a:t>
            </a:r>
            <a:r>
              <a:rPr lang="en-US" sz="2400" dirty="0">
                <a:latin typeface=".VnTime" pitchFamily="34" charset="0"/>
              </a:rPr>
              <a:t>Ó ®¶m </a:t>
            </a:r>
            <a:r>
              <a:rPr lang="en-US" sz="2400" dirty="0" err="1">
                <a:latin typeface=".VnTime" pitchFamily="34" charset="0"/>
              </a:rPr>
              <a:t>b¶o</a:t>
            </a:r>
            <a:r>
              <a:rPr lang="en-US" sz="2400" dirty="0">
                <a:latin typeface=".VnTime" pitchFamily="34" charset="0"/>
              </a:rPr>
              <a:t> an </a:t>
            </a:r>
            <a:r>
              <a:rPr lang="en-US" sz="2400" dirty="0" err="1">
                <a:latin typeface=".VnTime" pitchFamily="34" charset="0"/>
              </a:rPr>
              <a:t>toµn</a:t>
            </a:r>
            <a:r>
              <a:rPr lang="en-US" sz="2400" dirty="0">
                <a:latin typeface=".VnTime" pitchFamily="34" charset="0"/>
              </a:rPr>
              <a:t> </a:t>
            </a:r>
            <a:r>
              <a:rPr lang="en-US" sz="2400" dirty="0" err="1">
                <a:latin typeface=".VnTime" pitchFamily="34" charset="0"/>
              </a:rPr>
              <a:t>giao</a:t>
            </a:r>
            <a:r>
              <a:rPr lang="en-US" sz="2400" dirty="0">
                <a:latin typeface=".VnTime" pitchFamily="34" charset="0"/>
              </a:rPr>
              <a:t> </a:t>
            </a:r>
            <a:r>
              <a:rPr lang="en-US" sz="2400" dirty="0" err="1">
                <a:latin typeface=".VnTime" pitchFamily="34" charset="0"/>
              </a:rPr>
              <a:t>th«ng</a:t>
            </a:r>
            <a:r>
              <a:rPr lang="en-US" sz="2400" dirty="0">
                <a:latin typeface=".VnTime" pitchFamily="34" charset="0"/>
              </a:rPr>
              <a:t> </a:t>
            </a:r>
            <a:r>
              <a:rPr lang="en-US" sz="2400" dirty="0" err="1">
                <a:latin typeface=".VnTime" pitchFamily="34" charset="0"/>
              </a:rPr>
              <a:t>khi</a:t>
            </a:r>
            <a:r>
              <a:rPr lang="en-US" sz="2400" dirty="0">
                <a:latin typeface=".VnTime" pitchFamily="34" charset="0"/>
              </a:rPr>
              <a:t> ®</a:t>
            </a:r>
            <a:r>
              <a:rPr lang="en-US" sz="2400" dirty="0" err="1">
                <a:latin typeface=".VnTime" pitchFamily="34" charset="0"/>
              </a:rPr>
              <a:t>i</a:t>
            </a:r>
            <a:r>
              <a:rPr lang="en-US" sz="2400" dirty="0">
                <a:latin typeface=".VnTime" pitchFamily="34" charset="0"/>
              </a:rPr>
              <a:t> </a:t>
            </a:r>
            <a:r>
              <a:rPr lang="en-US" sz="2400" dirty="0" smtClean="0">
                <a:latin typeface=".VnTime" pitchFamily="34" charset="0"/>
              </a:rPr>
              <a:t>®</a:t>
            </a:r>
            <a:r>
              <a:rPr lang="en-US" sz="2400" dirty="0" err="1" smtClean="0">
                <a:latin typeface=".VnTime" pitchFamily="34" charset="0"/>
              </a:rPr>
              <a:t>ừ­êng</a:t>
            </a:r>
            <a:r>
              <a:rPr lang="en-US" sz="2400" dirty="0">
                <a:latin typeface=".VnTime" pitchFamily="34" charset="0"/>
              </a:rPr>
              <a:t>, ta </a:t>
            </a:r>
            <a:r>
              <a:rPr lang="en-US" sz="2400" dirty="0" err="1">
                <a:latin typeface=".VnTime" pitchFamily="34" charset="0"/>
              </a:rPr>
              <a:t>ph¶i</a:t>
            </a:r>
            <a:r>
              <a:rPr lang="en-US" sz="2400" dirty="0">
                <a:latin typeface=".VnTime" pitchFamily="34" charset="0"/>
              </a:rPr>
              <a:t> </a:t>
            </a:r>
            <a:r>
              <a:rPr lang="en-US" sz="2400" dirty="0" err="1">
                <a:latin typeface=".VnTime" pitchFamily="34" charset="0"/>
              </a:rPr>
              <a:t>tuyÖt</a:t>
            </a:r>
            <a:r>
              <a:rPr lang="en-US" sz="2400" dirty="0">
                <a:latin typeface=".VnTime" pitchFamily="34" charset="0"/>
              </a:rPr>
              <a:t> ®</a:t>
            </a:r>
            <a:r>
              <a:rPr lang="en-US" sz="2400" dirty="0" err="1">
                <a:latin typeface=".VnTime" pitchFamily="34" charset="0"/>
              </a:rPr>
              <a:t>èi</a:t>
            </a:r>
            <a:r>
              <a:rPr lang="en-US" sz="2400" dirty="0">
                <a:latin typeface=".VnTime" pitchFamily="34" charset="0"/>
              </a:rPr>
              <a:t> </a:t>
            </a:r>
            <a:r>
              <a:rPr lang="en-US" sz="2400" dirty="0" err="1">
                <a:latin typeface=".VnTime" pitchFamily="34" charset="0"/>
              </a:rPr>
              <a:t>chÊp</a:t>
            </a:r>
            <a:r>
              <a:rPr lang="en-US" sz="2400" dirty="0">
                <a:latin typeface=".VnTime" pitchFamily="34" charset="0"/>
              </a:rPr>
              <a:t> </a:t>
            </a:r>
            <a:r>
              <a:rPr lang="en-US" sz="2400" dirty="0" err="1">
                <a:latin typeface=".VnTime" pitchFamily="34" charset="0"/>
              </a:rPr>
              <a:t>hµnh</a:t>
            </a:r>
            <a:r>
              <a:rPr lang="en-US" sz="2400" dirty="0">
                <a:latin typeface=".VnTime" pitchFamily="34" charset="0"/>
              </a:rPr>
              <a:t> </a:t>
            </a:r>
            <a:r>
              <a:rPr lang="en-US" sz="2400" dirty="0" err="1">
                <a:latin typeface=".VnTime" pitchFamily="34" charset="0"/>
              </a:rPr>
              <a:t>hÖ</a:t>
            </a:r>
            <a:r>
              <a:rPr lang="en-US" sz="2400" dirty="0">
                <a:latin typeface=".VnTime" pitchFamily="34" charset="0"/>
              </a:rPr>
              <a:t> </a:t>
            </a:r>
            <a:r>
              <a:rPr lang="en-US" sz="2400" dirty="0" err="1">
                <a:latin typeface=".VnTime" pitchFamily="34" charset="0"/>
              </a:rPr>
              <a:t>thèng</a:t>
            </a:r>
            <a:r>
              <a:rPr lang="en-US" sz="2400" dirty="0">
                <a:latin typeface=".VnTime" pitchFamily="34" charset="0"/>
              </a:rPr>
              <a:t> </a:t>
            </a:r>
            <a:r>
              <a:rPr lang="en-US" sz="2400" dirty="0" err="1">
                <a:latin typeface=".VnTime" pitchFamily="34" charset="0"/>
              </a:rPr>
              <a:t>b¸o</a:t>
            </a:r>
            <a:r>
              <a:rPr lang="en-US" sz="2400" dirty="0">
                <a:latin typeface=".VnTime" pitchFamily="34" charset="0"/>
              </a:rPr>
              <a:t> </a:t>
            </a:r>
            <a:r>
              <a:rPr lang="en-US" sz="2400" dirty="0" err="1">
                <a:latin typeface=".VnTime" pitchFamily="34" charset="0"/>
              </a:rPr>
              <a:t>hiÖu</a:t>
            </a:r>
            <a:r>
              <a:rPr lang="en-US" sz="2400" dirty="0">
                <a:latin typeface=".VnTime" pitchFamily="34" charset="0"/>
              </a:rPr>
              <a:t> </a:t>
            </a:r>
            <a:r>
              <a:rPr lang="en-US" sz="2400" dirty="0" err="1">
                <a:latin typeface=".VnTime" pitchFamily="34" charset="0"/>
              </a:rPr>
              <a:t>giao</a:t>
            </a:r>
            <a:r>
              <a:rPr lang="en-US" sz="2400" dirty="0">
                <a:latin typeface=".VnTime" pitchFamily="34" charset="0"/>
              </a:rPr>
              <a:t> </a:t>
            </a:r>
            <a:r>
              <a:rPr lang="en-US" sz="2400" dirty="0" err="1">
                <a:latin typeface=".VnTime" pitchFamily="34" charset="0"/>
              </a:rPr>
              <a:t>th«ng</a:t>
            </a:r>
            <a:r>
              <a:rPr lang="en-US" dirty="0">
                <a:latin typeface=".VnTime" pitchFamily="34" charset="0"/>
              </a:rPr>
              <a:t>:</a:t>
            </a:r>
            <a:br>
              <a:rPr lang="en-US" dirty="0">
                <a:latin typeface=".VnTime" pitchFamily="34" charset="0"/>
              </a:rPr>
            </a:br>
            <a:endParaRPr lang="en-US" dirty="0">
              <a:latin typeface=".VnTime" pitchFamily="34" charset="0"/>
            </a:endParaRPr>
          </a:p>
        </p:txBody>
      </p:sp>
      <p:sp>
        <p:nvSpPr>
          <p:cNvPr id="24635" name="Rectangle 59"/>
          <p:cNvSpPr>
            <a:spLocks noChangeArrowheads="1"/>
          </p:cNvSpPr>
          <p:nvPr/>
        </p:nvSpPr>
        <p:spPr bwMode="auto">
          <a:xfrm>
            <a:off x="238125" y="28956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Times New Roman" pitchFamily="18" charset="0"/>
              </a:rPr>
              <a:t>Đ</a:t>
            </a:r>
            <a:r>
              <a:rPr lang="en-US" sz="2400">
                <a:latin typeface=".VnTime" pitchFamily="34" charset="0"/>
              </a:rPr>
              <a:t>Ìn tÝn hiÖu.</a:t>
            </a:r>
          </a:p>
        </p:txBody>
      </p:sp>
      <p:sp>
        <p:nvSpPr>
          <p:cNvPr id="24636" name="Rectangle 60"/>
          <p:cNvSpPr>
            <a:spLocks noChangeArrowheads="1"/>
          </p:cNvSpPr>
          <p:nvPr/>
        </p:nvSpPr>
        <p:spPr bwMode="auto">
          <a:xfrm>
            <a:off x="214313" y="32004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VnTime" pitchFamily="34" charset="0"/>
              </a:rPr>
              <a:t>BiÓn b¸o hiÖu</a:t>
            </a:r>
            <a:r>
              <a:rPr lang="en-US" sz="2800"/>
              <a:t>.</a:t>
            </a:r>
          </a:p>
        </p:txBody>
      </p:sp>
      <p:sp>
        <p:nvSpPr>
          <p:cNvPr id="24637" name="Rectangle 61"/>
          <p:cNvSpPr>
            <a:spLocks noChangeArrowheads="1"/>
          </p:cNvSpPr>
          <p:nvPr/>
        </p:nvSpPr>
        <p:spPr bwMode="auto">
          <a:xfrm>
            <a:off x="190500" y="40386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VnTime" pitchFamily="34" charset="0"/>
              </a:rPr>
              <a:t>V¹ch kÎ ®­êng.</a:t>
            </a:r>
          </a:p>
        </p:txBody>
      </p:sp>
      <p:sp>
        <p:nvSpPr>
          <p:cNvPr id="24640" name="Rectangle 64"/>
          <p:cNvSpPr>
            <a:spLocks noChangeArrowheads="1"/>
          </p:cNvSpPr>
          <p:nvPr/>
        </p:nvSpPr>
        <p:spPr bwMode="auto">
          <a:xfrm>
            <a:off x="204788" y="36576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VnTime" pitchFamily="34" charset="0"/>
              </a:rPr>
              <a:t>Rµo ch¾n.</a:t>
            </a:r>
          </a:p>
        </p:txBody>
      </p:sp>
      <p:sp>
        <p:nvSpPr>
          <p:cNvPr id="24641" name="Rectangle 65"/>
          <p:cNvSpPr>
            <a:spLocks noChangeArrowheads="1"/>
          </p:cNvSpPr>
          <p:nvPr/>
        </p:nvSpPr>
        <p:spPr bwMode="auto">
          <a:xfrm>
            <a:off x="190500" y="44958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VnTime" pitchFamily="34" charset="0"/>
              </a:rPr>
              <a:t>Cäc tiªu</a:t>
            </a:r>
            <a:r>
              <a:rPr lang="en-US" sz="2400">
                <a:solidFill>
                  <a:srgbClr val="0000FF"/>
                </a:solidFill>
                <a:latin typeface=".VnTime"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363200" y="19431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0" fill="hold"/>
                                        <p:tgtEl>
                                          <p:spTgt spid="7"/>
                                        </p:tgtEl>
                                      </p:cBhvr>
                                    </p:cmd>
                                  </p:childTnLst>
                                </p:cTn>
                              </p:par>
                              <p:par>
                                <p:cTn id="7" presetID="4" presetClass="entr" presetSubtype="16" fill="hold" grpId="0" nodeType="withEffect">
                                  <p:stCondLst>
                                    <p:cond delay="0"/>
                                  </p:stCondLst>
                                  <p:childTnLst>
                                    <p:set>
                                      <p:cBhvr>
                                        <p:cTn id="8" dur="1" fill="hold">
                                          <p:stCondLst>
                                            <p:cond delay="0"/>
                                          </p:stCondLst>
                                        </p:cTn>
                                        <p:tgtEl>
                                          <p:spTgt spid="24578"/>
                                        </p:tgtEl>
                                        <p:attrNameLst>
                                          <p:attrName>style.visibility</p:attrName>
                                        </p:attrNameLst>
                                      </p:cBhvr>
                                      <p:to>
                                        <p:strVal val="visible"/>
                                      </p:to>
                                    </p:set>
                                    <p:animEffect transition="in" filter="box(in)">
                                      <p:cBhvr>
                                        <p:cTn id="9" dur="500"/>
                                        <p:tgtEl>
                                          <p:spTgt spid="24578"/>
                                        </p:tgtEl>
                                      </p:cBhvr>
                                    </p:animEffect>
                                  </p:childTnLst>
                                </p:cTn>
                              </p:par>
                              <p:par>
                                <p:cTn id="10" presetID="8" presetClass="entr" presetSubtype="16" fill="hold" nodeType="withEffect">
                                  <p:stCondLst>
                                    <p:cond delay="0"/>
                                  </p:stCondLst>
                                  <p:childTnLst>
                                    <p:set>
                                      <p:cBhvr>
                                        <p:cTn id="11" dur="1" fill="hold">
                                          <p:stCondLst>
                                            <p:cond delay="0"/>
                                          </p:stCondLst>
                                        </p:cTn>
                                        <p:tgtEl>
                                          <p:spTgt spid="24632">
                                            <p:txEl>
                                              <p:pRg st="0" end="0"/>
                                            </p:txEl>
                                          </p:spTgt>
                                        </p:tgtEl>
                                        <p:attrNameLst>
                                          <p:attrName>style.visibility</p:attrName>
                                        </p:attrNameLst>
                                      </p:cBhvr>
                                      <p:to>
                                        <p:strVal val="visible"/>
                                      </p:to>
                                    </p:set>
                                    <p:animEffect transition="in" filter="diamond(in)">
                                      <p:cBhvr>
                                        <p:cTn id="12" dur="500"/>
                                        <p:tgtEl>
                                          <p:spTgt spid="24632">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box(in)">
                                      <p:cBhvr>
                                        <p:cTn id="15" dur="500"/>
                                        <p:tgtEl>
                                          <p:spTgt spid="24579">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box(in)">
                                      <p:cBhvr>
                                        <p:cTn id="18" dur="500"/>
                                        <p:tgtEl>
                                          <p:spTgt spid="24581"/>
                                        </p:tgtEl>
                                      </p:cBhvr>
                                    </p:animEffect>
                                  </p:childTnLst>
                                </p:cTn>
                              </p:par>
                              <p:par>
                                <p:cTn id="19" presetID="4" presetClass="exit" presetSubtype="16" fill="hold" nodeType="withEffect">
                                  <p:stCondLst>
                                    <p:cond delay="0"/>
                                  </p:stCondLst>
                                  <p:childTnLst>
                                    <p:animEffect transition="out" filter="box(in)">
                                      <p:cBhvr>
                                        <p:cTn id="20" dur="500"/>
                                        <p:tgtEl>
                                          <p:spTgt spid="24581"/>
                                        </p:tgtEl>
                                      </p:cBhvr>
                                    </p:animEffect>
                                    <p:set>
                                      <p:cBhvr>
                                        <p:cTn id="21" dur="1" fill="hold">
                                          <p:stCondLst>
                                            <p:cond delay="499"/>
                                          </p:stCondLst>
                                        </p:cTn>
                                        <p:tgtEl>
                                          <p:spTgt spid="24581"/>
                                        </p:tgtEl>
                                        <p:attrNameLst>
                                          <p:attrName>style.visibility</p:attrName>
                                        </p:attrNameLst>
                                      </p:cBhvr>
                                      <p:to>
                                        <p:strVal val="hidden"/>
                                      </p:to>
                                    </p:set>
                                  </p:childTnLst>
                                </p:cTn>
                              </p:par>
                              <p:par>
                                <p:cTn id="22" presetID="2" presetClass="entr" presetSubtype="4" fill="hold" grpId="0" nodeType="withEffect">
                                  <p:stCondLst>
                                    <p:cond delay="0"/>
                                  </p:stCondLst>
                                  <p:childTnLst>
                                    <p:set>
                                      <p:cBhvr>
                                        <p:cTn id="23" dur="1" fill="hold">
                                          <p:stCondLst>
                                            <p:cond delay="0"/>
                                          </p:stCondLst>
                                        </p:cTn>
                                        <p:tgtEl>
                                          <p:spTgt spid="24635">
                                            <p:txEl>
                                              <p:pRg st="0" end="0"/>
                                            </p:txEl>
                                          </p:spTgt>
                                        </p:tgtEl>
                                        <p:attrNameLst>
                                          <p:attrName>style.visibility</p:attrName>
                                        </p:attrNameLst>
                                      </p:cBhvr>
                                      <p:to>
                                        <p:strVal val="visible"/>
                                      </p:to>
                                    </p:set>
                                    <p:anim calcmode="lin" valueType="num">
                                      <p:cBhvr additive="base">
                                        <p:cTn id="24" dur="500" fill="hold"/>
                                        <p:tgtEl>
                                          <p:spTgt spid="2463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635">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582"/>
                                        </p:tgtEl>
                                        <p:attrNameLst>
                                          <p:attrName>style.visibility</p:attrName>
                                        </p:attrNameLst>
                                      </p:cBhvr>
                                      <p:to>
                                        <p:strVal val="visible"/>
                                      </p:to>
                                    </p:set>
                                    <p:anim calcmode="lin" valueType="num">
                                      <p:cBhvr additive="base">
                                        <p:cTn id="28" dur="500" fill="hold"/>
                                        <p:tgtEl>
                                          <p:spTgt spid="24582"/>
                                        </p:tgtEl>
                                        <p:attrNameLst>
                                          <p:attrName>ppt_x</p:attrName>
                                        </p:attrNameLst>
                                      </p:cBhvr>
                                      <p:tavLst>
                                        <p:tav tm="0">
                                          <p:val>
                                            <p:strVal val="#ppt_x"/>
                                          </p:val>
                                        </p:tav>
                                        <p:tav tm="100000">
                                          <p:val>
                                            <p:strVal val="#ppt_x"/>
                                          </p:val>
                                        </p:tav>
                                      </p:tavLst>
                                    </p:anim>
                                    <p:anim calcmode="lin" valueType="num">
                                      <p:cBhvr additive="base">
                                        <p:cTn id="29" dur="500" fill="hold"/>
                                        <p:tgtEl>
                                          <p:spTgt spid="24582"/>
                                        </p:tgtEl>
                                        <p:attrNameLst>
                                          <p:attrName>ppt_y</p:attrName>
                                        </p:attrNameLst>
                                      </p:cBhvr>
                                      <p:tavLst>
                                        <p:tav tm="0">
                                          <p:val>
                                            <p:strVal val="1+#ppt_h/2"/>
                                          </p:val>
                                        </p:tav>
                                        <p:tav tm="100000">
                                          <p:val>
                                            <p:strVal val="#ppt_y"/>
                                          </p:val>
                                        </p:tav>
                                      </p:tavLst>
                                    </p:anim>
                                  </p:childTnLst>
                                </p:cTn>
                              </p:par>
                              <p:par>
                                <p:cTn id="30" presetID="3" presetClass="exit" presetSubtype="10" fill="hold" nodeType="withEffect">
                                  <p:stCondLst>
                                    <p:cond delay="0"/>
                                  </p:stCondLst>
                                  <p:childTnLst>
                                    <p:animEffect transition="out" filter="blinds(horizontal)">
                                      <p:cBhvr>
                                        <p:cTn id="31" dur="500"/>
                                        <p:tgtEl>
                                          <p:spTgt spid="24582"/>
                                        </p:tgtEl>
                                      </p:cBhvr>
                                    </p:animEffect>
                                    <p:set>
                                      <p:cBhvr>
                                        <p:cTn id="32" dur="1" fill="hold">
                                          <p:stCondLst>
                                            <p:cond delay="499"/>
                                          </p:stCondLst>
                                        </p:cTn>
                                        <p:tgtEl>
                                          <p:spTgt spid="24582"/>
                                        </p:tgtEl>
                                        <p:attrNameLst>
                                          <p:attrName>style.visibility</p:attrName>
                                        </p:attrNameLst>
                                      </p:cBhvr>
                                      <p:to>
                                        <p:strVal val="hidden"/>
                                      </p:to>
                                    </p:set>
                                  </p:childTnLst>
                                </p:cTn>
                              </p:par>
                              <p:par>
                                <p:cTn id="33" presetID="8" presetClass="entr" presetSubtype="16" fill="hold" grpId="0" nodeType="withEffect">
                                  <p:stCondLst>
                                    <p:cond delay="0"/>
                                  </p:stCondLst>
                                  <p:childTnLst>
                                    <p:set>
                                      <p:cBhvr>
                                        <p:cTn id="34" dur="1" fill="hold">
                                          <p:stCondLst>
                                            <p:cond delay="0"/>
                                          </p:stCondLst>
                                        </p:cTn>
                                        <p:tgtEl>
                                          <p:spTgt spid="24636"/>
                                        </p:tgtEl>
                                        <p:attrNameLst>
                                          <p:attrName>style.visibility</p:attrName>
                                        </p:attrNameLst>
                                      </p:cBhvr>
                                      <p:to>
                                        <p:strVal val="visible"/>
                                      </p:to>
                                    </p:set>
                                    <p:animEffect transition="in" filter="diamond(in)">
                                      <p:cBhvr>
                                        <p:cTn id="35" dur="1000"/>
                                        <p:tgtEl>
                                          <p:spTgt spid="24636"/>
                                        </p:tgtEl>
                                      </p:cBhvr>
                                    </p:animEffect>
                                  </p:childTnLst>
                                </p:cTn>
                              </p:par>
                              <p:par>
                                <p:cTn id="36" presetID="8" presetClass="entr" presetSubtype="16" fill="hold" nodeType="withEffect">
                                  <p:stCondLst>
                                    <p:cond delay="0"/>
                                  </p:stCondLst>
                                  <p:childTnLst>
                                    <p:set>
                                      <p:cBhvr>
                                        <p:cTn id="37" dur="1" fill="hold">
                                          <p:stCondLst>
                                            <p:cond delay="0"/>
                                          </p:stCondLst>
                                        </p:cTn>
                                        <p:tgtEl>
                                          <p:spTgt spid="24583"/>
                                        </p:tgtEl>
                                        <p:attrNameLst>
                                          <p:attrName>style.visibility</p:attrName>
                                        </p:attrNameLst>
                                      </p:cBhvr>
                                      <p:to>
                                        <p:strVal val="visible"/>
                                      </p:to>
                                    </p:set>
                                    <p:animEffect transition="in" filter="diamond(in)">
                                      <p:cBhvr>
                                        <p:cTn id="38" dur="1000"/>
                                        <p:tgtEl>
                                          <p:spTgt spid="24583"/>
                                        </p:tgtEl>
                                      </p:cBhvr>
                                    </p:animEffect>
                                  </p:childTnLst>
                                </p:cTn>
                              </p:par>
                              <p:par>
                                <p:cTn id="39" presetID="5" presetClass="exit" presetSubtype="10" fill="hold" nodeType="withEffect">
                                  <p:stCondLst>
                                    <p:cond delay="0"/>
                                  </p:stCondLst>
                                  <p:childTnLst>
                                    <p:animEffect transition="out" filter="checkerboard(across)">
                                      <p:cBhvr>
                                        <p:cTn id="40" dur="500"/>
                                        <p:tgtEl>
                                          <p:spTgt spid="24583"/>
                                        </p:tgtEl>
                                      </p:cBhvr>
                                    </p:animEffect>
                                    <p:set>
                                      <p:cBhvr>
                                        <p:cTn id="41" dur="1" fill="hold">
                                          <p:stCondLst>
                                            <p:cond delay="499"/>
                                          </p:stCondLst>
                                        </p:cTn>
                                        <p:tgtEl>
                                          <p:spTgt spid="24583"/>
                                        </p:tgtEl>
                                        <p:attrNameLst>
                                          <p:attrName>style.visibility</p:attrName>
                                        </p:attrNameLst>
                                      </p:cBhvr>
                                      <p:to>
                                        <p:strVal val="hidden"/>
                                      </p:to>
                                    </p:set>
                                  </p:childTnLst>
                                </p:cTn>
                              </p:par>
                              <p:par>
                                <p:cTn id="42" presetID="8" presetClass="entr" presetSubtype="16" fill="hold" grpId="0" nodeType="withEffect">
                                  <p:stCondLst>
                                    <p:cond delay="0"/>
                                  </p:stCondLst>
                                  <p:childTnLst>
                                    <p:set>
                                      <p:cBhvr>
                                        <p:cTn id="43" dur="1" fill="hold">
                                          <p:stCondLst>
                                            <p:cond delay="0"/>
                                          </p:stCondLst>
                                        </p:cTn>
                                        <p:tgtEl>
                                          <p:spTgt spid="24640"/>
                                        </p:tgtEl>
                                        <p:attrNameLst>
                                          <p:attrName>style.visibility</p:attrName>
                                        </p:attrNameLst>
                                      </p:cBhvr>
                                      <p:to>
                                        <p:strVal val="visible"/>
                                      </p:to>
                                    </p:set>
                                    <p:animEffect transition="in" filter="diamond(in)">
                                      <p:cBhvr>
                                        <p:cTn id="44" dur="1000"/>
                                        <p:tgtEl>
                                          <p:spTgt spid="24640"/>
                                        </p:tgtEl>
                                      </p:cBhvr>
                                    </p:animEffect>
                                  </p:childTnLst>
                                </p:cTn>
                              </p:par>
                              <p:par>
                                <p:cTn id="45" presetID="8" presetClass="entr" presetSubtype="16" fill="hold" nodeType="withEffect">
                                  <p:stCondLst>
                                    <p:cond delay="0"/>
                                  </p:stCondLst>
                                  <p:childTnLst>
                                    <p:set>
                                      <p:cBhvr>
                                        <p:cTn id="46" dur="1" fill="hold">
                                          <p:stCondLst>
                                            <p:cond delay="0"/>
                                          </p:stCondLst>
                                        </p:cTn>
                                        <p:tgtEl>
                                          <p:spTgt spid="24584"/>
                                        </p:tgtEl>
                                        <p:attrNameLst>
                                          <p:attrName>style.visibility</p:attrName>
                                        </p:attrNameLst>
                                      </p:cBhvr>
                                      <p:to>
                                        <p:strVal val="visible"/>
                                      </p:to>
                                    </p:set>
                                    <p:animEffect transition="in" filter="diamond(in)">
                                      <p:cBhvr>
                                        <p:cTn id="47" dur="1000"/>
                                        <p:tgtEl>
                                          <p:spTgt spid="24584"/>
                                        </p:tgtEl>
                                      </p:cBhvr>
                                    </p:animEffect>
                                  </p:childTnLst>
                                </p:cTn>
                              </p:par>
                              <p:par>
                                <p:cTn id="48" presetID="8" presetClass="exit" presetSubtype="16" fill="hold" nodeType="withEffect">
                                  <p:stCondLst>
                                    <p:cond delay="0"/>
                                  </p:stCondLst>
                                  <p:childTnLst>
                                    <p:animEffect transition="out" filter="diamond(in)">
                                      <p:cBhvr>
                                        <p:cTn id="49" dur="1000"/>
                                        <p:tgtEl>
                                          <p:spTgt spid="24584"/>
                                        </p:tgtEl>
                                      </p:cBhvr>
                                    </p:animEffect>
                                    <p:set>
                                      <p:cBhvr>
                                        <p:cTn id="50" dur="1" fill="hold">
                                          <p:stCondLst>
                                            <p:cond delay="999"/>
                                          </p:stCondLst>
                                        </p:cTn>
                                        <p:tgtEl>
                                          <p:spTgt spid="24584"/>
                                        </p:tgtEl>
                                        <p:attrNameLst>
                                          <p:attrName>style.visibility</p:attrName>
                                        </p:attrNameLst>
                                      </p:cBhvr>
                                      <p:to>
                                        <p:strVal val="hidden"/>
                                      </p:to>
                                    </p:set>
                                  </p:childTnLst>
                                </p:cTn>
                              </p:par>
                              <p:par>
                                <p:cTn id="51" presetID="12" presetClass="entr" presetSubtype="4" fill="hold" grpId="0" nodeType="withEffect">
                                  <p:stCondLst>
                                    <p:cond delay="0"/>
                                  </p:stCondLst>
                                  <p:childTnLst>
                                    <p:set>
                                      <p:cBhvr>
                                        <p:cTn id="52" dur="1" fill="hold">
                                          <p:stCondLst>
                                            <p:cond delay="0"/>
                                          </p:stCondLst>
                                        </p:cTn>
                                        <p:tgtEl>
                                          <p:spTgt spid="24637"/>
                                        </p:tgtEl>
                                        <p:attrNameLst>
                                          <p:attrName>style.visibility</p:attrName>
                                        </p:attrNameLst>
                                      </p:cBhvr>
                                      <p:to>
                                        <p:strVal val="visible"/>
                                      </p:to>
                                    </p:set>
                                    <p:animEffect transition="in" filter="slide(fromBottom)">
                                      <p:cBhvr>
                                        <p:cTn id="53" dur="500"/>
                                        <p:tgtEl>
                                          <p:spTgt spid="24637"/>
                                        </p:tgtEl>
                                      </p:cBhvr>
                                    </p:animEffect>
                                  </p:childTnLst>
                                </p:cTn>
                              </p:par>
                              <p:par>
                                <p:cTn id="54" presetID="12" presetClass="entr" presetSubtype="4" fill="hold" nodeType="withEffect">
                                  <p:stCondLst>
                                    <p:cond delay="0"/>
                                  </p:stCondLst>
                                  <p:childTnLst>
                                    <p:set>
                                      <p:cBhvr>
                                        <p:cTn id="55" dur="1" fill="hold">
                                          <p:stCondLst>
                                            <p:cond delay="0"/>
                                          </p:stCondLst>
                                        </p:cTn>
                                        <p:tgtEl>
                                          <p:spTgt spid="24585"/>
                                        </p:tgtEl>
                                        <p:attrNameLst>
                                          <p:attrName>style.visibility</p:attrName>
                                        </p:attrNameLst>
                                      </p:cBhvr>
                                      <p:to>
                                        <p:strVal val="visible"/>
                                      </p:to>
                                    </p:set>
                                    <p:animEffect transition="in" filter="slide(fromBottom)">
                                      <p:cBhvr>
                                        <p:cTn id="56" dur="500"/>
                                        <p:tgtEl>
                                          <p:spTgt spid="24585"/>
                                        </p:tgtEl>
                                      </p:cBhvr>
                                    </p:animEffect>
                                  </p:childTnLst>
                                </p:cTn>
                              </p:par>
                              <p:par>
                                <p:cTn id="57" presetID="8" presetClass="exit" presetSubtype="16" fill="hold" nodeType="withEffect">
                                  <p:stCondLst>
                                    <p:cond delay="0"/>
                                  </p:stCondLst>
                                  <p:childTnLst>
                                    <p:animEffect transition="out" filter="diamond(in)">
                                      <p:cBhvr>
                                        <p:cTn id="58" dur="500"/>
                                        <p:tgtEl>
                                          <p:spTgt spid="24585"/>
                                        </p:tgtEl>
                                      </p:cBhvr>
                                    </p:animEffect>
                                    <p:set>
                                      <p:cBhvr>
                                        <p:cTn id="59" dur="1" fill="hold">
                                          <p:stCondLst>
                                            <p:cond delay="499"/>
                                          </p:stCondLst>
                                        </p:cTn>
                                        <p:tgtEl>
                                          <p:spTgt spid="24585"/>
                                        </p:tgtEl>
                                        <p:attrNameLst>
                                          <p:attrName>style.visibility</p:attrName>
                                        </p:attrNameLst>
                                      </p:cBhvr>
                                      <p:to>
                                        <p:strVal val="hidden"/>
                                      </p:to>
                                    </p:set>
                                  </p:childTnLst>
                                </p:cTn>
                              </p:par>
                              <p:par>
                                <p:cTn id="60" presetID="12" presetClass="entr" presetSubtype="4" fill="hold" grpId="0" nodeType="withEffect">
                                  <p:stCondLst>
                                    <p:cond delay="0"/>
                                  </p:stCondLst>
                                  <p:childTnLst>
                                    <p:set>
                                      <p:cBhvr>
                                        <p:cTn id="61" dur="1" fill="hold">
                                          <p:stCondLst>
                                            <p:cond delay="0"/>
                                          </p:stCondLst>
                                        </p:cTn>
                                        <p:tgtEl>
                                          <p:spTgt spid="24641"/>
                                        </p:tgtEl>
                                        <p:attrNameLst>
                                          <p:attrName>style.visibility</p:attrName>
                                        </p:attrNameLst>
                                      </p:cBhvr>
                                      <p:to>
                                        <p:strVal val="visible"/>
                                      </p:to>
                                    </p:set>
                                    <p:animEffect transition="in" filter="slide(fromBottom)">
                                      <p:cBhvr>
                                        <p:cTn id="62" dur="500"/>
                                        <p:tgtEl>
                                          <p:spTgt spid="24641"/>
                                        </p:tgtEl>
                                      </p:cBhvr>
                                    </p:animEffect>
                                  </p:childTnLst>
                                </p:cTn>
                              </p:par>
                              <p:par>
                                <p:cTn id="63" presetID="12" presetClass="entr" presetSubtype="4" fill="hold" nodeType="withEffect">
                                  <p:stCondLst>
                                    <p:cond delay="0"/>
                                  </p:stCondLst>
                                  <p:childTnLst>
                                    <p:set>
                                      <p:cBhvr>
                                        <p:cTn id="64" dur="1" fill="hold">
                                          <p:stCondLst>
                                            <p:cond delay="0"/>
                                          </p:stCondLst>
                                        </p:cTn>
                                        <p:tgtEl>
                                          <p:spTgt spid="24586"/>
                                        </p:tgtEl>
                                        <p:attrNameLst>
                                          <p:attrName>style.visibility</p:attrName>
                                        </p:attrNameLst>
                                      </p:cBhvr>
                                      <p:to>
                                        <p:strVal val="visible"/>
                                      </p:to>
                                    </p:set>
                                    <p:animEffect transition="in" filter="slide(fromBottom)">
                                      <p:cBhvr>
                                        <p:cTn id="65" dur="500"/>
                                        <p:tgtEl>
                                          <p:spTgt spid="24586"/>
                                        </p:tgtEl>
                                      </p:cBhvr>
                                    </p:animEffect>
                                  </p:childTnLst>
                                </p:cTn>
                              </p:par>
                              <p:par>
                                <p:cTn id="66" presetID="4" presetClass="exit" presetSubtype="16" fill="hold" nodeType="withEffect">
                                  <p:stCondLst>
                                    <p:cond delay="0"/>
                                  </p:stCondLst>
                                  <p:childTnLst>
                                    <p:animEffect transition="out" filter="box(in)">
                                      <p:cBhvr>
                                        <p:cTn id="67" dur="500"/>
                                        <p:tgtEl>
                                          <p:spTgt spid="24586"/>
                                        </p:tgtEl>
                                      </p:cBhvr>
                                    </p:animEffect>
                                    <p:set>
                                      <p:cBhvr>
                                        <p:cTn id="68" dur="1" fill="hold">
                                          <p:stCondLst>
                                            <p:cond delay="499"/>
                                          </p:stCondLst>
                                        </p:cTn>
                                        <p:tgtEl>
                                          <p:spTgt spid="24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7"/>
                </p:tgtEl>
              </p:cMediaNode>
            </p:audio>
          </p:childTnLst>
        </p:cTn>
      </p:par>
    </p:tnLst>
    <p:bldLst>
      <p:bldP spid="24578" grpId="0"/>
      <p:bldP spid="24579" grpId="0" build="p"/>
      <p:bldP spid="24635" grpId="0" build="allAtOnce"/>
      <p:bldP spid="24636" grpId="0"/>
      <p:bldP spid="24637" grpId="0"/>
      <p:bldP spid="24640" grpId="0"/>
      <p:bldP spid="246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ĐÈN 1.jpg"/>
          <p:cNvPicPr>
            <a:picLocks noChangeAspect="1"/>
          </p:cNvPicPr>
          <p:nvPr/>
        </p:nvPicPr>
        <p:blipFill>
          <a:blip r:embed="rId6"/>
          <a:stretch>
            <a:fillRect/>
          </a:stretch>
        </p:blipFill>
        <p:spPr>
          <a:xfrm>
            <a:off x="304800" y="914400"/>
            <a:ext cx="4724400" cy="5410200"/>
          </a:xfrm>
          <a:prstGeom prst="rect">
            <a:avLst/>
          </a:prstGeom>
        </p:spPr>
      </p:pic>
      <p:sp>
        <p:nvSpPr>
          <p:cNvPr id="5" name="TextBox 4"/>
          <p:cNvSpPr txBox="1"/>
          <p:nvPr/>
        </p:nvSpPr>
        <p:spPr>
          <a:xfrm>
            <a:off x="0" y="304800"/>
            <a:ext cx="6610143" cy="600164"/>
          </a:xfrm>
          <a:prstGeom prst="rect">
            <a:avLst/>
          </a:prstGeom>
          <a:noFill/>
        </p:spPr>
        <p:txBody>
          <a:bodyPr wrap="none" rtlCol="0">
            <a:spAutoFit/>
          </a:bodyPr>
          <a:lstStyle/>
          <a:p>
            <a:r>
              <a:rPr lang="en-US" sz="3300" b="1" dirty="0" smtClean="0">
                <a:solidFill>
                  <a:srgbClr val="0000FF"/>
                </a:solidFill>
              </a:rPr>
              <a:t>Ý NGHĨA ĐÈN TÍN HIỆU GIAO THÔNG</a:t>
            </a:r>
            <a:endParaRPr lang="en-US" sz="3300" b="1" dirty="0">
              <a:solidFill>
                <a:srgbClr val="0000FF"/>
              </a:solidFill>
            </a:endParaRPr>
          </a:p>
        </p:txBody>
      </p:sp>
      <p:sp>
        <p:nvSpPr>
          <p:cNvPr id="6" name="Right Arrow 5"/>
          <p:cNvSpPr/>
          <p:nvPr/>
        </p:nvSpPr>
        <p:spPr>
          <a:xfrm>
            <a:off x="4495800" y="2286000"/>
            <a:ext cx="990600" cy="381000"/>
          </a:xfrm>
          <a:prstGeom prst="rightArrow">
            <a:avLst>
              <a:gd name="adj1" fmla="val 42258"/>
              <a:gd name="adj2" fmla="val 100323"/>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1600200"/>
            <a:ext cx="3352800" cy="1295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600" b="1" dirty="0" smtClean="0">
                <a:solidFill>
                  <a:srgbClr val="FF0000"/>
                </a:solidFill>
              </a:rPr>
              <a:t>DỪNG LẠI</a:t>
            </a:r>
            <a:endParaRPr lang="en-US" sz="3600" b="1" dirty="0">
              <a:solidFill>
                <a:srgbClr val="FF0000"/>
              </a:solidFill>
            </a:endParaRPr>
          </a:p>
        </p:txBody>
      </p:sp>
      <p:sp>
        <p:nvSpPr>
          <p:cNvPr id="8" name="Right Arrow 7"/>
          <p:cNvSpPr/>
          <p:nvPr/>
        </p:nvSpPr>
        <p:spPr>
          <a:xfrm>
            <a:off x="4495800" y="3962400"/>
            <a:ext cx="990600" cy="304800"/>
          </a:xfrm>
          <a:prstGeom prst="rightArrow">
            <a:avLst>
              <a:gd name="adj1" fmla="val 50000"/>
              <a:gd name="adj2" fmla="val 135646"/>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3276600"/>
            <a:ext cx="3352800" cy="1219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600" b="1" dirty="0" smtClean="0">
                <a:solidFill>
                  <a:srgbClr val="FFC000"/>
                </a:solidFill>
              </a:rPr>
              <a:t>ĐI CHẬM </a:t>
            </a:r>
            <a:endParaRPr lang="en-US" sz="3600" b="1" dirty="0">
              <a:solidFill>
                <a:srgbClr val="FFC000"/>
              </a:solidFill>
            </a:endParaRPr>
          </a:p>
        </p:txBody>
      </p:sp>
      <p:sp>
        <p:nvSpPr>
          <p:cNvPr id="10" name="Right Arrow 9"/>
          <p:cNvSpPr/>
          <p:nvPr/>
        </p:nvSpPr>
        <p:spPr>
          <a:xfrm>
            <a:off x="4495800" y="5562600"/>
            <a:ext cx="990600" cy="304800"/>
          </a:xfrm>
          <a:prstGeom prst="rightArrow">
            <a:avLst>
              <a:gd name="adj1" fmla="val 50000"/>
              <a:gd name="adj2" fmla="val 104193"/>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67400" y="5029200"/>
            <a:ext cx="3276600" cy="1219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smtClean="0">
                <a:solidFill>
                  <a:srgbClr val="00FF00"/>
                </a:solidFill>
              </a:rPr>
              <a:t>ĐƯỢC ĐI</a:t>
            </a:r>
            <a:endParaRPr lang="en-US" sz="3600" b="1" dirty="0">
              <a:solidFill>
                <a:srgbClr val="00FF0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34600" y="2838450"/>
            <a:ext cx="609600" cy="609600"/>
          </a:xfrm>
          <a:prstGeom prst="rect">
            <a:avLst/>
          </a:prstGeom>
        </p:spPr>
      </p:pic>
    </p:spTree>
  </p:cSld>
  <p:clrMapOvr>
    <a:masterClrMapping/>
  </p:clrMapOvr>
  <p:transition spd="slow">
    <p:wheel spokes="8"/>
    <p:sndAc>
      <p:stSnd>
        <p:snd r:embed="rId5"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1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7200" y="1295400"/>
            <a:ext cx="69342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FF00"/>
                </a:solidFill>
              </a:rPr>
              <a:t>I. NỘI DUNG BÀI HỌC:</a:t>
            </a:r>
            <a:endParaRPr lang="en-US" sz="3600" b="1" dirty="0">
              <a:solidFill>
                <a:srgbClr val="FFFF00"/>
              </a:solidFill>
            </a:endParaRPr>
          </a:p>
        </p:txBody>
      </p:sp>
      <p:sp>
        <p:nvSpPr>
          <p:cNvPr id="8" name="Rectangle 7"/>
          <p:cNvSpPr/>
          <p:nvPr/>
        </p:nvSpPr>
        <p:spPr>
          <a:xfrm>
            <a:off x="533400" y="1752600"/>
            <a:ext cx="77724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500" b="1" dirty="0" smtClean="0"/>
              <a:t>3. CÁC LOẠI BIỂN BÁO THÔNG DỤNG:</a:t>
            </a:r>
            <a:endParaRPr lang="en-US" sz="2500" b="1" dirty="0"/>
          </a:p>
        </p:txBody>
      </p:sp>
      <p:sp>
        <p:nvSpPr>
          <p:cNvPr id="7" name="Rectangle 6"/>
          <p:cNvSpPr/>
          <p:nvPr/>
        </p:nvSpPr>
        <p:spPr>
          <a:xfrm>
            <a:off x="838200" y="95071"/>
            <a:ext cx="8534400" cy="1200329"/>
          </a:xfrm>
          <a:prstGeom prst="rect">
            <a:avLst/>
          </a:prstGeom>
        </p:spPr>
        <p:txBody>
          <a:bodyPr wrap="square">
            <a:spAutoFit/>
          </a:bodyPr>
          <a:lstStyle/>
          <a:p>
            <a:pPr algn="ctr"/>
            <a:r>
              <a:rPr lang="en-US" sz="3600" b="1" dirty="0" smtClean="0">
                <a:solidFill>
                  <a:srgbClr val="FF0000"/>
                </a:solidFill>
              </a:rPr>
              <a:t>BÀI </a:t>
            </a:r>
            <a:r>
              <a:rPr lang="en-US" sz="3600" b="1" dirty="0">
                <a:solidFill>
                  <a:srgbClr val="FF0000"/>
                </a:solidFill>
              </a:rPr>
              <a:t>14: THỰC HIỆN TRẬT TỰ AN </a:t>
            </a:r>
            <a:r>
              <a:rPr lang="en-US" sz="3600" b="1" dirty="0" smtClean="0">
                <a:solidFill>
                  <a:srgbClr val="FF0000"/>
                </a:solidFill>
              </a:rPr>
              <a:t>TOÀN</a:t>
            </a:r>
          </a:p>
          <a:p>
            <a:pPr algn="ctr"/>
            <a:r>
              <a:rPr lang="en-US" sz="3600" b="1" dirty="0" smtClean="0">
                <a:solidFill>
                  <a:srgbClr val="FF0000"/>
                </a:solidFill>
              </a:rPr>
              <a:t> </a:t>
            </a:r>
            <a:r>
              <a:rPr lang="en-US" sz="3600" b="1" dirty="0">
                <a:solidFill>
                  <a:srgbClr val="FF0000"/>
                </a:solidFill>
              </a:rPr>
              <a:t>GIAO  THÔNG</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82200" y="2286000"/>
            <a:ext cx="609600" cy="609600"/>
          </a:xfrm>
          <a:prstGeom prst="rect">
            <a:avLst/>
          </a:prstGeom>
        </p:spPr>
      </p:pic>
    </p:spTree>
  </p:cSld>
  <p:clrMapOvr>
    <a:masterClrMapping/>
  </p:clrMapOvr>
  <p:transition spd="slow">
    <p:diamond/>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9"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inVertical)">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724849" cy="492443"/>
          </a:xfrm>
          <a:prstGeom prst="rect">
            <a:avLst/>
          </a:prstGeom>
          <a:noFill/>
        </p:spPr>
        <p:txBody>
          <a:bodyPr wrap="none" rtlCol="0">
            <a:spAutoFit/>
          </a:bodyPr>
          <a:lstStyle/>
          <a:p>
            <a:r>
              <a:rPr lang="en-US" sz="2600" b="1" dirty="0" smtClean="0">
                <a:solidFill>
                  <a:srgbClr val="FF0000"/>
                </a:solidFill>
              </a:rPr>
              <a:t>A. BIỂN BÁO CẤM:</a:t>
            </a:r>
            <a:endParaRPr lang="en-US" sz="2600" b="1" dirty="0">
              <a:solidFill>
                <a:srgbClr val="FF0000"/>
              </a:solidFill>
            </a:endParaRPr>
          </a:p>
        </p:txBody>
      </p:sp>
      <p:pic>
        <p:nvPicPr>
          <p:cNvPr id="3" name="Picture 2" descr="CẤM XE SÚC VẬT KÉO.jpg"/>
          <p:cNvPicPr>
            <a:picLocks noChangeAspect="1"/>
          </p:cNvPicPr>
          <p:nvPr/>
        </p:nvPicPr>
        <p:blipFill>
          <a:blip r:embed="rId6"/>
          <a:stretch>
            <a:fillRect/>
          </a:stretch>
        </p:blipFill>
        <p:spPr>
          <a:xfrm>
            <a:off x="0" y="381000"/>
            <a:ext cx="5105400" cy="2819400"/>
          </a:xfrm>
          <a:prstGeom prst="rect">
            <a:avLst/>
          </a:prstGeom>
        </p:spPr>
      </p:pic>
      <p:sp>
        <p:nvSpPr>
          <p:cNvPr id="4" name="TextBox 3"/>
          <p:cNvSpPr txBox="1"/>
          <p:nvPr/>
        </p:nvSpPr>
        <p:spPr>
          <a:xfrm>
            <a:off x="762000" y="3124200"/>
            <a:ext cx="3657600" cy="523220"/>
          </a:xfrm>
          <a:prstGeom prst="rect">
            <a:avLst/>
          </a:prstGeom>
          <a:noFill/>
        </p:spPr>
        <p:txBody>
          <a:bodyPr wrap="square" rtlCol="0">
            <a:spAutoFit/>
          </a:bodyPr>
          <a:lstStyle/>
          <a:p>
            <a:r>
              <a:rPr lang="en-US" sz="2800" b="1" dirty="0" smtClean="0"/>
              <a:t>CẤM XE SÚC VẬT KÉO</a:t>
            </a:r>
            <a:endParaRPr lang="en-US" sz="2800" b="1" dirty="0"/>
          </a:p>
        </p:txBody>
      </p:sp>
      <p:pic>
        <p:nvPicPr>
          <p:cNvPr id="5" name="Picture 4" descr="CẤM QUAY ĐẦU.jpg"/>
          <p:cNvPicPr>
            <a:picLocks noChangeAspect="1"/>
          </p:cNvPicPr>
          <p:nvPr/>
        </p:nvPicPr>
        <p:blipFill>
          <a:blip r:embed="rId7">
            <a:clrChange>
              <a:clrFrom>
                <a:srgbClr val="FFF9FF"/>
              </a:clrFrom>
              <a:clrTo>
                <a:srgbClr val="FFF9FF">
                  <a:alpha val="0"/>
                </a:srgbClr>
              </a:clrTo>
            </a:clrChange>
          </a:blip>
          <a:stretch>
            <a:fillRect/>
          </a:stretch>
        </p:blipFill>
        <p:spPr>
          <a:xfrm>
            <a:off x="4812065" y="381000"/>
            <a:ext cx="4038600" cy="2819400"/>
          </a:xfrm>
          <a:prstGeom prst="rect">
            <a:avLst/>
          </a:prstGeom>
        </p:spPr>
      </p:pic>
      <p:sp>
        <p:nvSpPr>
          <p:cNvPr id="6" name="TextBox 5"/>
          <p:cNvSpPr txBox="1"/>
          <p:nvPr/>
        </p:nvSpPr>
        <p:spPr>
          <a:xfrm>
            <a:off x="5715000" y="3124200"/>
            <a:ext cx="2583784" cy="523220"/>
          </a:xfrm>
          <a:prstGeom prst="rect">
            <a:avLst/>
          </a:prstGeom>
          <a:noFill/>
        </p:spPr>
        <p:txBody>
          <a:bodyPr wrap="none" rtlCol="0">
            <a:spAutoFit/>
          </a:bodyPr>
          <a:lstStyle/>
          <a:p>
            <a:r>
              <a:rPr lang="en-US" sz="2800" b="1" dirty="0" smtClean="0"/>
              <a:t>CẤM QUAY ĐẦU</a:t>
            </a:r>
            <a:endParaRPr lang="en-US" sz="2800" b="1" dirty="0"/>
          </a:p>
        </p:txBody>
      </p:sp>
      <p:pic>
        <p:nvPicPr>
          <p:cNvPr id="7" name="Picture 6" descr="CẤM Ô TÔ.jpg"/>
          <p:cNvPicPr>
            <a:picLocks noChangeAspect="1"/>
          </p:cNvPicPr>
          <p:nvPr/>
        </p:nvPicPr>
        <p:blipFill>
          <a:blip r:embed="rId8"/>
          <a:stretch>
            <a:fillRect/>
          </a:stretch>
        </p:blipFill>
        <p:spPr>
          <a:xfrm>
            <a:off x="304800" y="3581400"/>
            <a:ext cx="4419600" cy="2971800"/>
          </a:xfrm>
          <a:prstGeom prst="rect">
            <a:avLst/>
          </a:prstGeom>
        </p:spPr>
      </p:pic>
      <p:sp>
        <p:nvSpPr>
          <p:cNvPr id="8" name="TextBox 7"/>
          <p:cNvSpPr txBox="1"/>
          <p:nvPr/>
        </p:nvSpPr>
        <p:spPr>
          <a:xfrm>
            <a:off x="1524000" y="6334780"/>
            <a:ext cx="1723550" cy="523220"/>
          </a:xfrm>
          <a:prstGeom prst="rect">
            <a:avLst/>
          </a:prstGeom>
          <a:noFill/>
        </p:spPr>
        <p:txBody>
          <a:bodyPr wrap="none" rtlCol="0">
            <a:spAutoFit/>
          </a:bodyPr>
          <a:lstStyle/>
          <a:p>
            <a:pPr algn="ctr"/>
            <a:r>
              <a:rPr lang="en-US" sz="2800" b="1" dirty="0" smtClean="0"/>
              <a:t>CẤM Ô TÔ</a:t>
            </a:r>
            <a:endParaRPr lang="en-US" sz="2800" b="1" dirty="0"/>
          </a:p>
        </p:txBody>
      </p:sp>
      <p:pic>
        <p:nvPicPr>
          <p:cNvPr id="9" name="Picture 8" descr="CẤM Ô TÔ RẼ PHẢI.jpg"/>
          <p:cNvPicPr>
            <a:picLocks noChangeAspect="1"/>
          </p:cNvPicPr>
          <p:nvPr/>
        </p:nvPicPr>
        <p:blipFill>
          <a:blip r:embed="rId9"/>
          <a:stretch>
            <a:fillRect/>
          </a:stretch>
        </p:blipFill>
        <p:spPr>
          <a:xfrm>
            <a:off x="4724400" y="3581400"/>
            <a:ext cx="4114800" cy="2971800"/>
          </a:xfrm>
          <a:prstGeom prst="rect">
            <a:avLst/>
          </a:prstGeom>
        </p:spPr>
      </p:pic>
      <p:sp>
        <p:nvSpPr>
          <p:cNvPr id="10" name="TextBox 9"/>
          <p:cNvSpPr txBox="1"/>
          <p:nvPr/>
        </p:nvSpPr>
        <p:spPr>
          <a:xfrm>
            <a:off x="5334000" y="6334780"/>
            <a:ext cx="2994731" cy="523220"/>
          </a:xfrm>
          <a:prstGeom prst="rect">
            <a:avLst/>
          </a:prstGeom>
          <a:noFill/>
        </p:spPr>
        <p:txBody>
          <a:bodyPr wrap="none" rtlCol="0">
            <a:spAutoFit/>
          </a:bodyPr>
          <a:lstStyle/>
          <a:p>
            <a:r>
              <a:rPr lang="en-US" sz="2800" b="1" dirty="0" smtClean="0"/>
              <a:t>CẤM Ô TÔ RẼ PHẢI</a:t>
            </a:r>
            <a:endParaRPr lang="en-US" sz="2800" b="1" dirty="0"/>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982200" y="3081010"/>
            <a:ext cx="609600" cy="609600"/>
          </a:xfrm>
          <a:prstGeom prst="rect">
            <a:avLst/>
          </a:prstGeom>
        </p:spPr>
      </p:pic>
    </p:spTree>
  </p:cSld>
  <p:clrMapOvr>
    <a:masterClrMapping/>
  </p:clrMapOvr>
  <p:transition spd="slow">
    <p:wheel spokes="2"/>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95435" cy="492443"/>
          </a:xfrm>
          <a:prstGeom prst="rect">
            <a:avLst/>
          </a:prstGeom>
          <a:noFill/>
        </p:spPr>
        <p:txBody>
          <a:bodyPr wrap="none" rtlCol="0">
            <a:spAutoFit/>
          </a:bodyPr>
          <a:lstStyle/>
          <a:p>
            <a:r>
              <a:rPr lang="en-US" sz="2600" b="1" dirty="0" smtClean="0">
                <a:solidFill>
                  <a:srgbClr val="FF0000"/>
                </a:solidFill>
              </a:rPr>
              <a:t>B. BIỂN BÁO NGUY HIỂM:</a:t>
            </a:r>
            <a:endParaRPr lang="en-US" sz="2600" b="1" dirty="0">
              <a:solidFill>
                <a:srgbClr val="FF0000"/>
              </a:solidFill>
            </a:endParaRPr>
          </a:p>
        </p:txBody>
      </p:sp>
      <p:pic>
        <p:nvPicPr>
          <p:cNvPr id="3" name="Picture 2" descr="HIỂM ĐI.jpg"/>
          <p:cNvPicPr>
            <a:picLocks noChangeAspect="1"/>
          </p:cNvPicPr>
          <p:nvPr/>
        </p:nvPicPr>
        <p:blipFill>
          <a:blip r:embed="rId6"/>
          <a:stretch>
            <a:fillRect/>
          </a:stretch>
        </p:blipFill>
        <p:spPr>
          <a:xfrm>
            <a:off x="228600" y="381000"/>
            <a:ext cx="4343400" cy="2743200"/>
          </a:xfrm>
          <a:prstGeom prst="rect">
            <a:avLst/>
          </a:prstGeom>
        </p:spPr>
      </p:pic>
      <p:pic>
        <p:nvPicPr>
          <p:cNvPr id="4" name="Picture 3" descr="HIỂM ĐIỆN.jpg"/>
          <p:cNvPicPr>
            <a:picLocks noChangeAspect="1"/>
          </p:cNvPicPr>
          <p:nvPr/>
        </p:nvPicPr>
        <p:blipFill>
          <a:blip r:embed="rId7"/>
          <a:stretch>
            <a:fillRect/>
          </a:stretch>
        </p:blipFill>
        <p:spPr>
          <a:xfrm>
            <a:off x="228600" y="3581400"/>
            <a:ext cx="4343400" cy="2819400"/>
          </a:xfrm>
          <a:prstGeom prst="rect">
            <a:avLst/>
          </a:prstGeom>
        </p:spPr>
      </p:pic>
      <p:pic>
        <p:nvPicPr>
          <p:cNvPr id="5" name="Picture 4" descr="HIỂM KO = PHẲNG.jpg"/>
          <p:cNvPicPr>
            <a:picLocks noChangeAspect="1"/>
          </p:cNvPicPr>
          <p:nvPr/>
        </p:nvPicPr>
        <p:blipFill>
          <a:blip r:embed="rId8"/>
          <a:stretch>
            <a:fillRect/>
          </a:stretch>
        </p:blipFill>
        <p:spPr>
          <a:xfrm>
            <a:off x="4724400" y="428469"/>
            <a:ext cx="4114800" cy="2695731"/>
          </a:xfrm>
          <a:prstGeom prst="rect">
            <a:avLst/>
          </a:prstGeom>
        </p:spPr>
      </p:pic>
      <p:pic>
        <p:nvPicPr>
          <p:cNvPr id="6" name="Picture 5" descr="HIỂM LỞ.jpg"/>
          <p:cNvPicPr>
            <a:picLocks noChangeAspect="1"/>
          </p:cNvPicPr>
          <p:nvPr/>
        </p:nvPicPr>
        <p:blipFill>
          <a:blip r:embed="rId9"/>
          <a:stretch>
            <a:fillRect/>
          </a:stretch>
        </p:blipFill>
        <p:spPr>
          <a:xfrm>
            <a:off x="4724400" y="3581400"/>
            <a:ext cx="4114800" cy="2514600"/>
          </a:xfrm>
          <a:prstGeom prst="rect">
            <a:avLst/>
          </a:prstGeom>
        </p:spPr>
      </p:pic>
      <p:sp>
        <p:nvSpPr>
          <p:cNvPr id="7" name="TextBox 6"/>
          <p:cNvSpPr txBox="1"/>
          <p:nvPr/>
        </p:nvSpPr>
        <p:spPr>
          <a:xfrm>
            <a:off x="228600" y="2971800"/>
            <a:ext cx="4267200" cy="954107"/>
          </a:xfrm>
          <a:prstGeom prst="rect">
            <a:avLst/>
          </a:prstGeom>
          <a:noFill/>
        </p:spPr>
        <p:txBody>
          <a:bodyPr wrap="square" rtlCol="0">
            <a:spAutoFit/>
          </a:bodyPr>
          <a:lstStyle/>
          <a:p>
            <a:pPr algn="ctr"/>
            <a:r>
              <a:rPr lang="en-US" sz="2800" b="1" dirty="0" smtClean="0"/>
              <a:t>BIỂN BÁO ĐƯỜNG NGƯỜI ĐI BỘ CẮT NGANG</a:t>
            </a:r>
            <a:endParaRPr lang="en-US" sz="2800" b="1" dirty="0"/>
          </a:p>
        </p:txBody>
      </p:sp>
      <p:sp>
        <p:nvSpPr>
          <p:cNvPr id="8" name="TextBox 7"/>
          <p:cNvSpPr txBox="1"/>
          <p:nvPr/>
        </p:nvSpPr>
        <p:spPr>
          <a:xfrm>
            <a:off x="4800600" y="2895600"/>
            <a:ext cx="4038600" cy="954107"/>
          </a:xfrm>
          <a:prstGeom prst="rect">
            <a:avLst/>
          </a:prstGeom>
          <a:noFill/>
        </p:spPr>
        <p:txBody>
          <a:bodyPr wrap="square" rtlCol="0">
            <a:spAutoFit/>
          </a:bodyPr>
          <a:lstStyle/>
          <a:p>
            <a:pPr algn="ctr"/>
            <a:r>
              <a:rPr lang="en-US" sz="2800" b="1" dirty="0" smtClean="0"/>
              <a:t>BIỂN</a:t>
            </a:r>
            <a:r>
              <a:rPr lang="en-US" sz="2800" dirty="0" smtClean="0"/>
              <a:t> </a:t>
            </a:r>
            <a:r>
              <a:rPr lang="en-US" sz="2800" b="1" dirty="0" smtClean="0"/>
              <a:t>BÁO ĐƯỜNG KHÔNG BẰNG PHẲNG</a:t>
            </a:r>
            <a:endParaRPr lang="en-US" sz="2800" b="1" dirty="0"/>
          </a:p>
        </p:txBody>
      </p:sp>
      <p:sp>
        <p:nvSpPr>
          <p:cNvPr id="9" name="TextBox 8"/>
          <p:cNvSpPr txBox="1"/>
          <p:nvPr/>
        </p:nvSpPr>
        <p:spPr>
          <a:xfrm>
            <a:off x="304800" y="6019800"/>
            <a:ext cx="4191000" cy="954107"/>
          </a:xfrm>
          <a:prstGeom prst="rect">
            <a:avLst/>
          </a:prstGeom>
          <a:noFill/>
        </p:spPr>
        <p:txBody>
          <a:bodyPr wrap="square" rtlCol="0">
            <a:spAutoFit/>
          </a:bodyPr>
          <a:lstStyle/>
          <a:p>
            <a:pPr algn="ctr"/>
            <a:r>
              <a:rPr lang="en-US" sz="2800" b="1" dirty="0" smtClean="0"/>
              <a:t>BIỂN BÁO ĐƯỜNG CÁP ĐIỆN Ở PHÍA TRÊN</a:t>
            </a:r>
            <a:endParaRPr lang="en-US" sz="2800" b="1" dirty="0"/>
          </a:p>
        </p:txBody>
      </p:sp>
      <p:sp>
        <p:nvSpPr>
          <p:cNvPr id="10" name="TextBox 9"/>
          <p:cNvSpPr txBox="1"/>
          <p:nvPr/>
        </p:nvSpPr>
        <p:spPr>
          <a:xfrm>
            <a:off x="5486400" y="6096000"/>
            <a:ext cx="2620526" cy="523220"/>
          </a:xfrm>
          <a:prstGeom prst="rect">
            <a:avLst/>
          </a:prstGeom>
          <a:noFill/>
        </p:spPr>
        <p:txBody>
          <a:bodyPr wrap="none" rtlCol="0">
            <a:spAutoFit/>
          </a:bodyPr>
          <a:lstStyle/>
          <a:p>
            <a:r>
              <a:rPr lang="en-US" sz="2800" b="1" dirty="0" smtClean="0"/>
              <a:t>BIỂN BÁO ĐÁ LỞ</a:t>
            </a:r>
            <a:endParaRPr lang="en-US" sz="2800" b="1" dirty="0"/>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77400" y="2590800"/>
            <a:ext cx="609600" cy="609600"/>
          </a:xfrm>
          <a:prstGeom prst="rect">
            <a:avLst/>
          </a:prstGeom>
        </p:spPr>
      </p:pic>
    </p:spTree>
  </p:cSld>
  <p:clrMapOvr>
    <a:masterClrMapping/>
  </p:clrMapOvr>
  <p:transition spd="slow">
    <p:checker dir="vert"/>
    <p:sndAc>
      <p:stSnd>
        <p:snd r:embed="rId5"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7200" y="1676400"/>
            <a:ext cx="69342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FF00"/>
                </a:solidFill>
              </a:rPr>
              <a:t>I. NỘI DUNG BÀI HỌC:</a:t>
            </a:r>
            <a:endParaRPr lang="en-US" sz="3600" b="1" dirty="0">
              <a:solidFill>
                <a:srgbClr val="FFFF00"/>
              </a:solidFill>
            </a:endParaRPr>
          </a:p>
        </p:txBody>
      </p:sp>
      <p:sp>
        <p:nvSpPr>
          <p:cNvPr id="8" name="Rectangle 7"/>
          <p:cNvSpPr/>
          <p:nvPr/>
        </p:nvSpPr>
        <p:spPr>
          <a:xfrm>
            <a:off x="533400" y="2438400"/>
            <a:ext cx="77724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500" b="1" dirty="0" smtClean="0"/>
              <a:t>3. CÁC LOẠI BIỂN BÁO THÔNG DỤNG:</a:t>
            </a:r>
            <a:endParaRPr lang="en-US" sz="2500" b="1" dirty="0"/>
          </a:p>
        </p:txBody>
      </p:sp>
      <p:sp>
        <p:nvSpPr>
          <p:cNvPr id="7" name="TextBox 6"/>
          <p:cNvSpPr txBox="1"/>
          <p:nvPr/>
        </p:nvSpPr>
        <p:spPr>
          <a:xfrm>
            <a:off x="304800" y="2667000"/>
            <a:ext cx="8458200" cy="2246769"/>
          </a:xfrm>
          <a:prstGeom prst="rect">
            <a:avLst/>
          </a:prstGeom>
          <a:noFill/>
        </p:spPr>
        <p:txBody>
          <a:bodyPr wrap="square" rtlCol="0">
            <a:spAutoFit/>
          </a:bodyPr>
          <a:lstStyle/>
          <a:p>
            <a:r>
              <a:rPr lang="en-US" sz="2800" b="1" dirty="0" smtClean="0"/>
              <a:t>.</a:t>
            </a:r>
            <a:br>
              <a:rPr lang="en-US" sz="2800" b="1" dirty="0" smtClean="0"/>
            </a:br>
            <a:r>
              <a:rPr lang="en-US" sz="2800" b="1" dirty="0" smtClean="0"/>
              <a:t>- BIỂN BÁO NGUY HIỂM: HÌNH TAM GIÁC ĐỀU, NỀN MÀU VÀNG CÓ VIỀN ĐỎ, HÌNH VẼ MÀU ĐEN THỂ HIỆN ĐIỀU NGUY HIỂM CẦN ĐỀ PHÒNG.</a:t>
            </a:r>
            <a:br>
              <a:rPr lang="en-US" sz="2800" b="1" dirty="0" smtClean="0"/>
            </a:br>
            <a:r>
              <a:rPr lang="en-US" sz="2800" b="1" dirty="0" smtClean="0"/>
              <a:t>-</a:t>
            </a:r>
            <a:endParaRPr lang="en-US" sz="2800" b="1" dirty="0"/>
          </a:p>
        </p:txBody>
      </p:sp>
      <p:sp>
        <p:nvSpPr>
          <p:cNvPr id="9" name="Rectangle 8"/>
          <p:cNvSpPr/>
          <p:nvPr/>
        </p:nvSpPr>
        <p:spPr>
          <a:xfrm>
            <a:off x="838200" y="95071"/>
            <a:ext cx="8534400" cy="1200329"/>
          </a:xfrm>
          <a:prstGeom prst="rect">
            <a:avLst/>
          </a:prstGeom>
        </p:spPr>
        <p:txBody>
          <a:bodyPr wrap="square">
            <a:spAutoFit/>
          </a:bodyPr>
          <a:lstStyle/>
          <a:p>
            <a:pPr algn="ctr"/>
            <a:r>
              <a:rPr lang="en-US" sz="3600" b="1" dirty="0" smtClean="0">
                <a:solidFill>
                  <a:srgbClr val="FF0000"/>
                </a:solidFill>
              </a:rPr>
              <a:t>BÀI </a:t>
            </a:r>
            <a:r>
              <a:rPr lang="en-US" sz="3600" b="1" dirty="0">
                <a:solidFill>
                  <a:srgbClr val="FF0000"/>
                </a:solidFill>
              </a:rPr>
              <a:t>14: THỰC HIỆN TRẬT TỰ AN </a:t>
            </a:r>
            <a:r>
              <a:rPr lang="en-US" sz="3600" b="1" dirty="0" smtClean="0">
                <a:solidFill>
                  <a:srgbClr val="FF0000"/>
                </a:solidFill>
              </a:rPr>
              <a:t>TOÀN</a:t>
            </a:r>
          </a:p>
          <a:p>
            <a:pPr algn="ctr"/>
            <a:r>
              <a:rPr lang="en-US" sz="3600" b="1" dirty="0" smtClean="0">
                <a:solidFill>
                  <a:srgbClr val="FF0000"/>
                </a:solidFill>
              </a:rPr>
              <a:t> </a:t>
            </a:r>
            <a:r>
              <a:rPr lang="en-US" sz="3600" b="1" dirty="0">
                <a:solidFill>
                  <a:srgbClr val="FF0000"/>
                </a:solidFill>
              </a:rPr>
              <a:t>GIAO  THÔNG</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29800" y="2800350"/>
            <a:ext cx="609600" cy="609600"/>
          </a:xfrm>
          <a:prstGeom prst="rect">
            <a:avLst/>
          </a:prstGeom>
        </p:spPr>
      </p:pic>
    </p:spTree>
  </p:cSld>
  <p:clrMapOvr>
    <a:masterClrMapping/>
  </p:clrMapOvr>
  <p:transition spd="slow">
    <p:strips dir="rd"/>
    <p:sndAc>
      <p:stSnd>
        <p:snd r:embed="rId5"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7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19105" cy="492443"/>
          </a:xfrm>
          <a:prstGeom prst="rect">
            <a:avLst/>
          </a:prstGeom>
          <a:noFill/>
        </p:spPr>
        <p:txBody>
          <a:bodyPr wrap="none" rtlCol="0">
            <a:spAutoFit/>
          </a:bodyPr>
          <a:lstStyle/>
          <a:p>
            <a:r>
              <a:rPr lang="en-US" sz="2600" b="1" dirty="0" smtClean="0">
                <a:solidFill>
                  <a:srgbClr val="FF0000"/>
                </a:solidFill>
              </a:rPr>
              <a:t>C. BIỂN BÁO HIỆU LỆNH:</a:t>
            </a:r>
          </a:p>
        </p:txBody>
      </p:sp>
      <p:sp>
        <p:nvSpPr>
          <p:cNvPr id="7" name="TextBox 6"/>
          <p:cNvSpPr txBox="1"/>
          <p:nvPr/>
        </p:nvSpPr>
        <p:spPr>
          <a:xfrm>
            <a:off x="0" y="2895600"/>
            <a:ext cx="4191000" cy="954107"/>
          </a:xfrm>
          <a:prstGeom prst="rect">
            <a:avLst/>
          </a:prstGeom>
          <a:noFill/>
        </p:spPr>
        <p:txBody>
          <a:bodyPr wrap="square" rtlCol="0">
            <a:spAutoFit/>
          </a:bodyPr>
          <a:lstStyle/>
          <a:p>
            <a:pPr algn="ctr"/>
            <a:r>
              <a:rPr lang="en-US" sz="2800" b="1" dirty="0" smtClean="0"/>
              <a:t>BIỂN BÁO ĐƯỜNG DÀNH CHO NGƯỜI ĐI BỘ</a:t>
            </a:r>
            <a:endParaRPr lang="en-US" sz="2800" b="1" dirty="0"/>
          </a:p>
        </p:txBody>
      </p:sp>
      <p:sp>
        <p:nvSpPr>
          <p:cNvPr id="8" name="TextBox 7"/>
          <p:cNvSpPr txBox="1"/>
          <p:nvPr/>
        </p:nvSpPr>
        <p:spPr>
          <a:xfrm>
            <a:off x="4800600" y="2895600"/>
            <a:ext cx="4038600" cy="523220"/>
          </a:xfrm>
          <a:prstGeom prst="rect">
            <a:avLst/>
          </a:prstGeom>
          <a:noFill/>
        </p:spPr>
        <p:txBody>
          <a:bodyPr wrap="square" rtlCol="0">
            <a:spAutoFit/>
          </a:bodyPr>
          <a:lstStyle/>
          <a:p>
            <a:pPr algn="ctr"/>
            <a:r>
              <a:rPr lang="en-US" sz="2800" b="1" dirty="0" smtClean="0"/>
              <a:t>BIỂN BÁO ẤN CÒI   </a:t>
            </a:r>
            <a:endParaRPr lang="en-US" sz="2800" b="1" dirty="0"/>
          </a:p>
        </p:txBody>
      </p:sp>
      <p:sp>
        <p:nvSpPr>
          <p:cNvPr id="9" name="TextBox 8"/>
          <p:cNvSpPr txBox="1"/>
          <p:nvPr/>
        </p:nvSpPr>
        <p:spPr>
          <a:xfrm>
            <a:off x="0" y="5903893"/>
            <a:ext cx="4495800" cy="954107"/>
          </a:xfrm>
          <a:prstGeom prst="rect">
            <a:avLst/>
          </a:prstGeom>
          <a:noFill/>
        </p:spPr>
        <p:txBody>
          <a:bodyPr wrap="square" rtlCol="0">
            <a:spAutoFit/>
          </a:bodyPr>
          <a:lstStyle/>
          <a:p>
            <a:pPr algn="ctr"/>
            <a:r>
              <a:rPr lang="en-US" sz="2800" b="1" dirty="0" smtClean="0"/>
              <a:t>BIỂN BÁO HƯỚNG ĐI PHẢI THEO</a:t>
            </a:r>
            <a:endParaRPr lang="en-US" sz="2800" b="1" dirty="0"/>
          </a:p>
        </p:txBody>
      </p:sp>
      <p:sp>
        <p:nvSpPr>
          <p:cNvPr id="10" name="TextBox 9"/>
          <p:cNvSpPr txBox="1"/>
          <p:nvPr/>
        </p:nvSpPr>
        <p:spPr>
          <a:xfrm>
            <a:off x="4724400" y="5903893"/>
            <a:ext cx="4419600" cy="954107"/>
          </a:xfrm>
          <a:prstGeom prst="rect">
            <a:avLst/>
          </a:prstGeom>
          <a:noFill/>
        </p:spPr>
        <p:txBody>
          <a:bodyPr wrap="square" rtlCol="0">
            <a:spAutoFit/>
          </a:bodyPr>
          <a:lstStyle/>
          <a:p>
            <a:r>
              <a:rPr lang="en-US" sz="2800" b="1" dirty="0" smtClean="0"/>
              <a:t>BIỂN BÁO HƯỚNG ĐI PHẢI THEO</a:t>
            </a:r>
            <a:endParaRPr lang="en-US" sz="2800" b="1" dirty="0"/>
          </a:p>
        </p:txBody>
      </p:sp>
      <p:pic>
        <p:nvPicPr>
          <p:cNvPr id="15" name="Picture 14" descr="LỆNH BỘ.jpg"/>
          <p:cNvPicPr>
            <a:picLocks noChangeAspect="1"/>
          </p:cNvPicPr>
          <p:nvPr/>
        </p:nvPicPr>
        <p:blipFill>
          <a:blip r:embed="rId6"/>
          <a:stretch>
            <a:fillRect/>
          </a:stretch>
        </p:blipFill>
        <p:spPr>
          <a:xfrm>
            <a:off x="0" y="457200"/>
            <a:ext cx="4419600" cy="2438400"/>
          </a:xfrm>
          <a:prstGeom prst="rect">
            <a:avLst/>
          </a:prstGeom>
        </p:spPr>
      </p:pic>
      <p:pic>
        <p:nvPicPr>
          <p:cNvPr id="16" name="Picture 15" descr="LỆNH CÒI.jpg"/>
          <p:cNvPicPr>
            <a:picLocks noChangeAspect="1"/>
          </p:cNvPicPr>
          <p:nvPr/>
        </p:nvPicPr>
        <p:blipFill>
          <a:blip r:embed="rId7"/>
          <a:stretch>
            <a:fillRect/>
          </a:stretch>
        </p:blipFill>
        <p:spPr>
          <a:xfrm>
            <a:off x="4648200" y="381000"/>
            <a:ext cx="4267200" cy="2438400"/>
          </a:xfrm>
          <a:prstGeom prst="rect">
            <a:avLst/>
          </a:prstGeom>
        </p:spPr>
      </p:pic>
      <p:pic>
        <p:nvPicPr>
          <p:cNvPr id="17" name="Picture 16" descr="LỆNH ĐI 2.jpg"/>
          <p:cNvPicPr>
            <a:picLocks noChangeAspect="1"/>
          </p:cNvPicPr>
          <p:nvPr/>
        </p:nvPicPr>
        <p:blipFill>
          <a:blip r:embed="rId8"/>
          <a:stretch>
            <a:fillRect/>
          </a:stretch>
        </p:blipFill>
        <p:spPr>
          <a:xfrm>
            <a:off x="0" y="3733800"/>
            <a:ext cx="4419600" cy="2209800"/>
          </a:xfrm>
          <a:prstGeom prst="rect">
            <a:avLst/>
          </a:prstGeom>
        </p:spPr>
      </p:pic>
      <p:pic>
        <p:nvPicPr>
          <p:cNvPr id="18" name="Picture 17" descr="LỆNH ĐI.jpg"/>
          <p:cNvPicPr>
            <a:picLocks noChangeAspect="1"/>
          </p:cNvPicPr>
          <p:nvPr/>
        </p:nvPicPr>
        <p:blipFill>
          <a:blip r:embed="rId9"/>
          <a:stretch>
            <a:fillRect/>
          </a:stretch>
        </p:blipFill>
        <p:spPr>
          <a:xfrm>
            <a:off x="4800600" y="3733800"/>
            <a:ext cx="4038600" cy="22479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77400" y="2953553"/>
            <a:ext cx="609600" cy="609600"/>
          </a:xfrm>
          <a:prstGeom prst="rect">
            <a:avLst/>
          </a:prstGeom>
        </p:spPr>
      </p:pic>
    </p:spTree>
  </p:cSld>
  <p:clrMapOvr>
    <a:masterClrMapping/>
  </p:clrMapOvr>
  <p:transition spd="slow">
    <p:randomBar/>
    <p:sndAc>
      <p:stSnd>
        <p:snd r:embed="rId5"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7200" y="1905000"/>
            <a:ext cx="69342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FF00"/>
                </a:solidFill>
              </a:rPr>
              <a:t>I. NỘI DUNG BÀI HỌC:</a:t>
            </a:r>
            <a:endParaRPr lang="en-US" sz="3600" b="1" dirty="0">
              <a:solidFill>
                <a:srgbClr val="FFFF00"/>
              </a:solidFill>
            </a:endParaRPr>
          </a:p>
        </p:txBody>
      </p:sp>
      <p:sp>
        <p:nvSpPr>
          <p:cNvPr id="8" name="Rectangle 7"/>
          <p:cNvSpPr/>
          <p:nvPr/>
        </p:nvSpPr>
        <p:spPr>
          <a:xfrm>
            <a:off x="533400" y="2590800"/>
            <a:ext cx="77724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500" b="1" dirty="0" smtClean="0"/>
              <a:t>3. CÁC LOẠI BIỂN BÁO THÔNG DỤNG:</a:t>
            </a:r>
            <a:endParaRPr lang="en-US" sz="2500" b="1" dirty="0"/>
          </a:p>
        </p:txBody>
      </p:sp>
      <p:sp>
        <p:nvSpPr>
          <p:cNvPr id="7" name="TextBox 6"/>
          <p:cNvSpPr txBox="1"/>
          <p:nvPr/>
        </p:nvSpPr>
        <p:spPr>
          <a:xfrm>
            <a:off x="304800" y="2984718"/>
            <a:ext cx="8458200" cy="1815882"/>
          </a:xfrm>
          <a:prstGeom prst="rect">
            <a:avLst/>
          </a:prstGeom>
          <a:noFill/>
        </p:spPr>
        <p:txBody>
          <a:bodyPr wrap="square" rtlCol="0">
            <a:spAutoFit/>
          </a:bodyPr>
          <a:lstStyle/>
          <a:p>
            <a:r>
              <a:rPr lang="en-US" sz="2800" b="1" dirty="0" smtClean="0"/>
              <a:t> </a:t>
            </a:r>
            <a:br>
              <a:rPr lang="en-US" sz="2800" b="1" dirty="0" smtClean="0"/>
            </a:br>
            <a:r>
              <a:rPr lang="en-US" sz="2800" b="1" dirty="0" smtClean="0"/>
              <a:t>- BIỂN BÁO HIỆU LỆNH: HÌNH TRÒN, NỀN MÀU XANH LAM, HÌNH VẼ MÀU TRẮNG NHẰM BÁO ĐIỀU PHẢI THI HÀNH.</a:t>
            </a:r>
            <a:endParaRPr lang="en-US" sz="2800" b="1" dirty="0"/>
          </a:p>
        </p:txBody>
      </p:sp>
      <p:sp>
        <p:nvSpPr>
          <p:cNvPr id="9" name="Rectangle 8"/>
          <p:cNvSpPr/>
          <p:nvPr/>
        </p:nvSpPr>
        <p:spPr>
          <a:xfrm>
            <a:off x="838200" y="95071"/>
            <a:ext cx="8534400" cy="1200329"/>
          </a:xfrm>
          <a:prstGeom prst="rect">
            <a:avLst/>
          </a:prstGeom>
        </p:spPr>
        <p:txBody>
          <a:bodyPr wrap="square">
            <a:spAutoFit/>
          </a:bodyPr>
          <a:lstStyle/>
          <a:p>
            <a:pPr algn="ctr"/>
            <a:r>
              <a:rPr lang="en-US" sz="3600" b="1" dirty="0" smtClean="0">
                <a:solidFill>
                  <a:srgbClr val="FF0000"/>
                </a:solidFill>
              </a:rPr>
              <a:t>BÀI </a:t>
            </a:r>
            <a:r>
              <a:rPr lang="en-US" sz="3600" b="1" dirty="0">
                <a:solidFill>
                  <a:srgbClr val="FF0000"/>
                </a:solidFill>
              </a:rPr>
              <a:t>14: THỰC HIỆN TRẬT TỰ AN </a:t>
            </a:r>
            <a:r>
              <a:rPr lang="en-US" sz="3600" b="1" dirty="0" smtClean="0">
                <a:solidFill>
                  <a:srgbClr val="FF0000"/>
                </a:solidFill>
              </a:rPr>
              <a:t>TOÀN</a:t>
            </a:r>
          </a:p>
          <a:p>
            <a:pPr algn="ctr"/>
            <a:r>
              <a:rPr lang="en-US" sz="3600" b="1" dirty="0" smtClean="0">
                <a:solidFill>
                  <a:srgbClr val="FF0000"/>
                </a:solidFill>
              </a:rPr>
              <a:t> </a:t>
            </a:r>
            <a:r>
              <a:rPr lang="en-US" sz="3600" b="1" dirty="0">
                <a:solidFill>
                  <a:srgbClr val="FF0000"/>
                </a:solidFill>
              </a:rPr>
              <a:t>GIAO  THÔNG</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01200" y="3587859"/>
            <a:ext cx="609600" cy="609600"/>
          </a:xfrm>
          <a:prstGeom prst="rect">
            <a:avLst/>
          </a:prstGeom>
        </p:spPr>
      </p:pic>
    </p:spTree>
  </p:cSld>
  <p:clrMapOvr>
    <a:masterClrMapping/>
  </p:clrMapOvr>
  <p:transition spd="slow">
    <p:strips dir="rd"/>
    <p:sndAc>
      <p:stSnd>
        <p:snd r:embed="rId5"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73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algn="just" eaLnBrk="1" hangingPunct="1"/>
            <a:r>
              <a:rPr lang="en-US" b="1" u="sng" dirty="0" err="1" smtClean="0">
                <a:solidFill>
                  <a:srgbClr val="FF0000"/>
                </a:solidFill>
                <a:latin typeface="Times New Roman" pitchFamily="18" charset="0"/>
              </a:rPr>
              <a:t>Câu</a:t>
            </a:r>
            <a:r>
              <a:rPr lang="en-US" b="1" u="sng" dirty="0" smtClean="0">
                <a:solidFill>
                  <a:srgbClr val="FF0000"/>
                </a:solidFill>
                <a:latin typeface="Times New Roman" pitchFamily="18" charset="0"/>
              </a:rPr>
              <a:t> 1</a:t>
            </a:r>
            <a:r>
              <a:rPr lang="en-US" b="1" dirty="0" smtClean="0">
                <a:solidFill>
                  <a:srgbClr val="FF3300"/>
                </a:solidFill>
                <a:latin typeface="Times New Roman" pitchFamily="18" charset="0"/>
              </a:rPr>
              <a:t>:</a:t>
            </a:r>
            <a:r>
              <a:rPr lang="en-US" b="1" dirty="0" smtClean="0">
                <a:latin typeface="Times New Roman" pitchFamily="18" charset="0"/>
              </a:rPr>
              <a:t> </a:t>
            </a:r>
            <a:r>
              <a:rPr lang="en-US" b="1" dirty="0" err="1" smtClean="0">
                <a:latin typeface="Times New Roman" pitchFamily="18" charset="0"/>
              </a:rPr>
              <a:t>Biển</a:t>
            </a:r>
            <a:r>
              <a:rPr lang="en-US" b="1" dirty="0" smtClean="0">
                <a:latin typeface="Times New Roman" pitchFamily="18" charset="0"/>
              </a:rPr>
              <a:t> </a:t>
            </a:r>
            <a:r>
              <a:rPr lang="en-US" b="1" dirty="0" err="1" smtClean="0">
                <a:latin typeface="Times New Roman" pitchFamily="18" charset="0"/>
              </a:rPr>
              <a:t>nào</a:t>
            </a:r>
            <a:r>
              <a:rPr lang="en-US" b="1" dirty="0" smtClean="0">
                <a:latin typeface="Times New Roman" pitchFamily="18" charset="0"/>
              </a:rPr>
              <a:t> </a:t>
            </a:r>
            <a:r>
              <a:rPr lang="en-US" b="1" dirty="0" err="1" smtClean="0">
                <a:latin typeface="Times New Roman" pitchFamily="18" charset="0"/>
              </a:rPr>
              <a:t>báo</a:t>
            </a:r>
            <a:r>
              <a:rPr lang="en-US" b="1" dirty="0" smtClean="0">
                <a:latin typeface="Times New Roman" pitchFamily="18" charset="0"/>
              </a:rPr>
              <a:t> </a:t>
            </a:r>
            <a:r>
              <a:rPr lang="en-US" b="1" dirty="0" err="1" smtClean="0">
                <a:latin typeface="Times New Roman" pitchFamily="18" charset="0"/>
              </a:rPr>
              <a:t>hiệu</a:t>
            </a:r>
            <a:r>
              <a:rPr lang="en-US" b="1" dirty="0" smtClean="0">
                <a:latin typeface="Times New Roman" pitchFamily="18" charset="0"/>
              </a:rPr>
              <a:t> </a:t>
            </a:r>
            <a:r>
              <a:rPr lang="en-US" b="1" dirty="0" err="1" smtClean="0">
                <a:latin typeface="Times New Roman" pitchFamily="18" charset="0"/>
              </a:rPr>
              <a:t>cấm</a:t>
            </a:r>
            <a:r>
              <a:rPr lang="en-US" b="1" dirty="0" smtClean="0">
                <a:latin typeface="Times New Roman" pitchFamily="18" charset="0"/>
              </a:rPr>
              <a:t> </a:t>
            </a:r>
            <a:r>
              <a:rPr lang="en-US" b="1" dirty="0" err="1" smtClean="0">
                <a:latin typeface="Times New Roman" pitchFamily="18" charset="0"/>
              </a:rPr>
              <a:t>đi</a:t>
            </a:r>
            <a:r>
              <a:rPr lang="en-US" b="1" dirty="0" smtClean="0">
                <a:latin typeface="Times New Roman" pitchFamily="18" charset="0"/>
              </a:rPr>
              <a:t> </a:t>
            </a:r>
            <a:r>
              <a:rPr lang="en-US" b="1" dirty="0" err="1" smtClean="0">
                <a:latin typeface="Times New Roman" pitchFamily="18" charset="0"/>
              </a:rPr>
              <a:t>ngược</a:t>
            </a:r>
            <a:r>
              <a:rPr lang="en-US" b="1" dirty="0" smtClean="0">
                <a:latin typeface="Times New Roman" pitchFamily="18" charset="0"/>
              </a:rPr>
              <a:t> </a:t>
            </a:r>
            <a:r>
              <a:rPr lang="en-US" b="1" dirty="0" err="1" smtClean="0">
                <a:latin typeface="Times New Roman" pitchFamily="18" charset="0"/>
              </a:rPr>
              <a:t>chiều</a:t>
            </a:r>
            <a:r>
              <a:rPr lang="en-US" b="1" dirty="0" smtClean="0">
                <a:latin typeface="Times New Roman" pitchFamily="18" charset="0"/>
              </a:rPr>
              <a:t>?</a:t>
            </a:r>
          </a:p>
        </p:txBody>
      </p:sp>
      <p:sp>
        <p:nvSpPr>
          <p:cNvPr id="64515" name="Rectangle 3"/>
          <p:cNvSpPr>
            <a:spLocks noGrp="1" noChangeArrowheads="1"/>
          </p:cNvSpPr>
          <p:nvPr>
            <p:ph type="body" sz="half" idx="1"/>
          </p:nvPr>
        </p:nvSpPr>
        <p:spPr>
          <a:xfrm>
            <a:off x="762000" y="4346575"/>
            <a:ext cx="7620000" cy="1677988"/>
          </a:xfrm>
        </p:spPr>
        <p:txBody>
          <a:bodyPr/>
          <a:lstStyle/>
          <a:p>
            <a:pPr eaLnBrk="1" hangingPunct="1">
              <a:buFont typeface="Wingdings" pitchFamily="2" charset="2"/>
              <a:buNone/>
            </a:pPr>
            <a:r>
              <a:rPr lang="en-US" sz="4000" b="1" smtClean="0">
                <a:solidFill>
                  <a:srgbClr val="0000FF"/>
                </a:solidFill>
                <a:latin typeface="Times New Roman" pitchFamily="18" charset="0"/>
              </a:rPr>
              <a:t>a. Biển 1		   b. Biển 2</a:t>
            </a:r>
          </a:p>
          <a:p>
            <a:pPr eaLnBrk="1" hangingPunct="1">
              <a:buFont typeface="Wingdings" pitchFamily="2" charset="2"/>
              <a:buNone/>
            </a:pPr>
            <a:r>
              <a:rPr lang="en-US" sz="4000" b="1" smtClean="0">
                <a:solidFill>
                  <a:srgbClr val="0000FF"/>
                </a:solidFill>
                <a:latin typeface="Times New Roman" pitchFamily="18" charset="0"/>
              </a:rPr>
              <a:t>c. Biển 3		   d. Biển 2 và 3</a:t>
            </a:r>
          </a:p>
        </p:txBody>
      </p:sp>
      <p:pic>
        <p:nvPicPr>
          <p:cNvPr id="64516" name="Picture 4" descr="sign6"/>
          <p:cNvPicPr>
            <a:picLocks noChangeAspect="1" noChangeArrowheads="1"/>
          </p:cNvPicPr>
          <p:nvPr/>
        </p:nvPicPr>
        <p:blipFill>
          <a:blip r:embed="rId8"/>
          <a:srcRect/>
          <a:stretch>
            <a:fillRect/>
          </a:stretch>
        </p:blipFill>
        <p:spPr bwMode="auto">
          <a:xfrm>
            <a:off x="3429000" y="1676400"/>
            <a:ext cx="2667000" cy="2133600"/>
          </a:xfrm>
          <a:prstGeom prst="rect">
            <a:avLst/>
          </a:prstGeom>
          <a:noFill/>
          <a:ln w="9525">
            <a:noFill/>
            <a:miter lim="800000"/>
            <a:headEnd/>
            <a:tailEnd/>
          </a:ln>
        </p:spPr>
      </p:pic>
      <p:pic>
        <p:nvPicPr>
          <p:cNvPr id="64517" name="Picture 5" descr="sign7"/>
          <p:cNvPicPr>
            <a:picLocks noChangeAspect="1" noChangeArrowheads="1"/>
          </p:cNvPicPr>
          <p:nvPr/>
        </p:nvPicPr>
        <p:blipFill>
          <a:blip r:embed="rId9"/>
          <a:srcRect/>
          <a:stretch>
            <a:fillRect/>
          </a:stretch>
        </p:blipFill>
        <p:spPr bwMode="auto">
          <a:xfrm>
            <a:off x="533400" y="1752600"/>
            <a:ext cx="2305050" cy="2057400"/>
          </a:xfrm>
          <a:prstGeom prst="rect">
            <a:avLst/>
          </a:prstGeom>
          <a:noFill/>
          <a:ln w="9525">
            <a:noFill/>
            <a:miter lim="800000"/>
            <a:headEnd/>
            <a:tailEnd/>
          </a:ln>
        </p:spPr>
      </p:pic>
      <p:pic>
        <p:nvPicPr>
          <p:cNvPr id="64518" name="Picture 6" descr="sign15"/>
          <p:cNvPicPr>
            <a:picLocks noChangeAspect="1" noChangeArrowheads="1"/>
          </p:cNvPicPr>
          <p:nvPr/>
        </p:nvPicPr>
        <p:blipFill>
          <a:blip r:embed="rId10"/>
          <a:srcRect/>
          <a:stretch>
            <a:fillRect/>
          </a:stretch>
        </p:blipFill>
        <p:spPr bwMode="auto">
          <a:xfrm>
            <a:off x="6400800" y="1676400"/>
            <a:ext cx="2667000" cy="2209800"/>
          </a:xfrm>
          <a:prstGeom prst="rect">
            <a:avLst/>
          </a:prstGeom>
          <a:noFill/>
          <a:ln w="9525">
            <a:noFill/>
            <a:miter lim="800000"/>
            <a:headEnd/>
            <a:tailEnd/>
          </a:ln>
        </p:spPr>
      </p:pic>
      <p:sp>
        <p:nvSpPr>
          <p:cNvPr id="64519" name="Oval 7"/>
          <p:cNvSpPr>
            <a:spLocks noChangeArrowheads="1"/>
          </p:cNvSpPr>
          <p:nvPr/>
        </p:nvSpPr>
        <p:spPr bwMode="auto">
          <a:xfrm>
            <a:off x="4495800" y="4343400"/>
            <a:ext cx="838200" cy="838200"/>
          </a:xfrm>
          <a:prstGeom prst="ellipse">
            <a:avLst/>
          </a:prstGeom>
          <a:solidFill>
            <a:schemeClr val="accent1"/>
          </a:solidFill>
          <a:ln w="9525">
            <a:solidFill>
              <a:srgbClr val="FF3300"/>
            </a:solidFill>
            <a:round/>
            <a:headEnd/>
            <a:tailEnd/>
          </a:ln>
        </p:spPr>
        <p:txBody>
          <a:bodyPr wrap="none" anchor="ctr"/>
          <a:lstStyle/>
          <a:p>
            <a:pPr algn="ctr" eaLnBrk="1" hangingPunct="1"/>
            <a:r>
              <a:rPr lang="en-US" sz="4400">
                <a:solidFill>
                  <a:srgbClr val="0000FF"/>
                </a:solidFill>
                <a:latin typeface="Times New Roman" pitchFamily="18" charset="0"/>
              </a:rPr>
              <a:t>b.</a:t>
            </a:r>
          </a:p>
        </p:txBody>
      </p:sp>
      <p:sp>
        <p:nvSpPr>
          <p:cNvPr id="3081" name="AutoShape 8">
            <a:hlinkClick r:id="" action="ppaction://noaction" highlightClick="1"/>
          </p:cNvPr>
          <p:cNvSpPr>
            <a:spLocks noChangeArrowheads="1"/>
          </p:cNvSpPr>
          <p:nvPr/>
        </p:nvSpPr>
        <p:spPr bwMode="auto">
          <a:xfrm>
            <a:off x="8077200" y="5943600"/>
            <a:ext cx="1066800" cy="838200"/>
          </a:xfrm>
          <a:prstGeom prst="actionButtonReturn">
            <a:avLst/>
          </a:prstGeom>
          <a:solidFill>
            <a:schemeClr val="accent1"/>
          </a:solidFill>
          <a:ln w="9525">
            <a:noFill/>
            <a:miter lim="800000"/>
            <a:headEnd/>
            <a:tailEnd/>
          </a:ln>
        </p:spPr>
        <p:txBody>
          <a:bodyPr wrap="none" anchor="ctr"/>
          <a:lstStyle/>
          <a:p>
            <a:endParaRPr lang="en-US"/>
          </a:p>
        </p:txBody>
      </p:sp>
      <p:sp>
        <p:nvSpPr>
          <p:cNvPr id="64522" name="Text Box 10"/>
          <p:cNvSpPr txBox="1">
            <a:spLocks noChangeArrowheads="1"/>
          </p:cNvSpPr>
          <p:nvPr/>
        </p:nvSpPr>
        <p:spPr bwMode="auto">
          <a:xfrm>
            <a:off x="1295400" y="38100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(1)</a:t>
            </a:r>
          </a:p>
        </p:txBody>
      </p:sp>
      <p:sp>
        <p:nvSpPr>
          <p:cNvPr id="64523" name="Text Box 11"/>
          <p:cNvSpPr txBox="1">
            <a:spLocks noChangeArrowheads="1"/>
          </p:cNvSpPr>
          <p:nvPr/>
        </p:nvSpPr>
        <p:spPr bwMode="auto">
          <a:xfrm>
            <a:off x="4495800" y="38862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(2)</a:t>
            </a:r>
          </a:p>
        </p:txBody>
      </p:sp>
      <p:sp>
        <p:nvSpPr>
          <p:cNvPr id="64524" name="Text Box 12"/>
          <p:cNvSpPr txBox="1">
            <a:spLocks noChangeArrowheads="1"/>
          </p:cNvSpPr>
          <p:nvPr/>
        </p:nvSpPr>
        <p:spPr bwMode="auto">
          <a:xfrm>
            <a:off x="7543800" y="38100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(3)</a:t>
            </a:r>
          </a:p>
        </p:txBody>
      </p:sp>
      <p:pic>
        <p:nvPicPr>
          <p:cNvPr id="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9372600" y="3581400"/>
            <a:ext cx="609600" cy="609600"/>
          </a:xfrm>
          <a:prstGeom prst="rect">
            <a:avLst/>
          </a:prstGeom>
        </p:spPr>
      </p:pic>
    </p:spTree>
    <p:controls>
      <mc:AlternateContent xmlns:mc="http://schemas.openxmlformats.org/markup-compatibility/2006">
        <mc:Choice xmlns:v="urn:schemas-microsoft-com:vml" Requires="v">
          <p:control spid="3076" r:id="rId4" imgW="2362320" imgH="1181160"/>
        </mc:Choice>
        <mc:Fallback>
          <p:control r:id="rId4" imgW="2362320" imgH="1181160">
            <p:pic>
              <p:nvPicPr>
                <p:cNvPr id="0" name="FOfficeDoc1"/>
                <p:cNvPicPr preferRelativeResize="0">
                  <a:picLocks noChangeAspect="1" noChangeArrowheads="1" noChangeShapeType="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0" y="5676900"/>
                  <a:ext cx="23622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7" fill="hold"/>
                                        <p:tgtEl>
                                          <p:spTgt spid="2"/>
                                        </p:tgtEl>
                                      </p:cBhvr>
                                    </p:cmd>
                                  </p:childTnLst>
                                </p:cTn>
                              </p:par>
                              <p:par>
                                <p:cTn id="7" presetID="2" presetClass="entr" presetSubtype="4" fill="hold" grpId="0" nodeType="withEffect">
                                  <p:stCondLst>
                                    <p:cond delay="0"/>
                                  </p:stCondLst>
                                  <p:childTnLst>
                                    <p:set>
                                      <p:cBhvr>
                                        <p:cTn id="8" dur="1" fill="hold">
                                          <p:stCondLst>
                                            <p:cond delay="0"/>
                                          </p:stCondLst>
                                        </p:cTn>
                                        <p:tgtEl>
                                          <p:spTgt spid="64514"/>
                                        </p:tgtEl>
                                        <p:attrNameLst>
                                          <p:attrName>style.visibility</p:attrName>
                                        </p:attrNameLst>
                                      </p:cBhvr>
                                      <p:to>
                                        <p:strVal val="visible"/>
                                      </p:to>
                                    </p:set>
                                    <p:anim calcmode="lin" valueType="num">
                                      <p:cBhvr additive="base">
                                        <p:cTn id="9" dur="500" fill="hold"/>
                                        <p:tgtEl>
                                          <p:spTgt spid="64514"/>
                                        </p:tgtEl>
                                        <p:attrNameLst>
                                          <p:attrName>ppt_x</p:attrName>
                                        </p:attrNameLst>
                                      </p:cBhvr>
                                      <p:tavLst>
                                        <p:tav tm="0">
                                          <p:val>
                                            <p:strVal val="#ppt_x"/>
                                          </p:val>
                                        </p:tav>
                                        <p:tav tm="100000">
                                          <p:val>
                                            <p:strVal val="#ppt_x"/>
                                          </p:val>
                                        </p:tav>
                                      </p:tavLst>
                                    </p:anim>
                                    <p:anim calcmode="lin" valueType="num">
                                      <p:cBhvr additive="base">
                                        <p:cTn id="10" dur="500" fill="hold"/>
                                        <p:tgtEl>
                                          <p:spTgt spid="6451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4517"/>
                                        </p:tgtEl>
                                        <p:attrNameLst>
                                          <p:attrName>style.visibility</p:attrName>
                                        </p:attrNameLst>
                                      </p:cBhvr>
                                      <p:to>
                                        <p:strVal val="visible"/>
                                      </p:to>
                                    </p:set>
                                    <p:anim calcmode="lin" valueType="num">
                                      <p:cBhvr additive="base">
                                        <p:cTn id="13" dur="500" fill="hold"/>
                                        <p:tgtEl>
                                          <p:spTgt spid="64517"/>
                                        </p:tgtEl>
                                        <p:attrNameLst>
                                          <p:attrName>ppt_x</p:attrName>
                                        </p:attrNameLst>
                                      </p:cBhvr>
                                      <p:tavLst>
                                        <p:tav tm="0">
                                          <p:val>
                                            <p:strVal val="#ppt_x"/>
                                          </p:val>
                                        </p:tav>
                                        <p:tav tm="100000">
                                          <p:val>
                                            <p:strVal val="#ppt_x"/>
                                          </p:val>
                                        </p:tav>
                                      </p:tavLst>
                                    </p:anim>
                                    <p:anim calcmode="lin" valueType="num">
                                      <p:cBhvr additive="base">
                                        <p:cTn id="14" dur="500" fill="hold"/>
                                        <p:tgtEl>
                                          <p:spTgt spid="645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4516"/>
                                        </p:tgtEl>
                                        <p:attrNameLst>
                                          <p:attrName>style.visibility</p:attrName>
                                        </p:attrNameLst>
                                      </p:cBhvr>
                                      <p:to>
                                        <p:strVal val="visible"/>
                                      </p:to>
                                    </p:set>
                                    <p:anim calcmode="lin" valueType="num">
                                      <p:cBhvr additive="base">
                                        <p:cTn id="17" dur="500" fill="hold"/>
                                        <p:tgtEl>
                                          <p:spTgt spid="64516"/>
                                        </p:tgtEl>
                                        <p:attrNameLst>
                                          <p:attrName>ppt_x</p:attrName>
                                        </p:attrNameLst>
                                      </p:cBhvr>
                                      <p:tavLst>
                                        <p:tav tm="0">
                                          <p:val>
                                            <p:strVal val="#ppt_x"/>
                                          </p:val>
                                        </p:tav>
                                        <p:tav tm="100000">
                                          <p:val>
                                            <p:strVal val="#ppt_x"/>
                                          </p:val>
                                        </p:tav>
                                      </p:tavLst>
                                    </p:anim>
                                    <p:anim calcmode="lin" valueType="num">
                                      <p:cBhvr additive="base">
                                        <p:cTn id="18" dur="500" fill="hold"/>
                                        <p:tgtEl>
                                          <p:spTgt spid="645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4518"/>
                                        </p:tgtEl>
                                        <p:attrNameLst>
                                          <p:attrName>style.visibility</p:attrName>
                                        </p:attrNameLst>
                                      </p:cBhvr>
                                      <p:to>
                                        <p:strVal val="visible"/>
                                      </p:to>
                                    </p:set>
                                    <p:anim calcmode="lin" valueType="num">
                                      <p:cBhvr additive="base">
                                        <p:cTn id="21" dur="500" fill="hold"/>
                                        <p:tgtEl>
                                          <p:spTgt spid="64518"/>
                                        </p:tgtEl>
                                        <p:attrNameLst>
                                          <p:attrName>ppt_x</p:attrName>
                                        </p:attrNameLst>
                                      </p:cBhvr>
                                      <p:tavLst>
                                        <p:tav tm="0">
                                          <p:val>
                                            <p:strVal val="#ppt_x"/>
                                          </p:val>
                                        </p:tav>
                                        <p:tav tm="100000">
                                          <p:val>
                                            <p:strVal val="#ppt_x"/>
                                          </p:val>
                                        </p:tav>
                                      </p:tavLst>
                                    </p:anim>
                                    <p:anim calcmode="lin" valueType="num">
                                      <p:cBhvr additive="base">
                                        <p:cTn id="22" dur="500" fill="hold"/>
                                        <p:tgtEl>
                                          <p:spTgt spid="645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524"/>
                                        </p:tgtEl>
                                        <p:attrNameLst>
                                          <p:attrName>style.visibility</p:attrName>
                                        </p:attrNameLst>
                                      </p:cBhvr>
                                      <p:to>
                                        <p:strVal val="visible"/>
                                      </p:to>
                                    </p:set>
                                    <p:anim calcmode="lin" valueType="num">
                                      <p:cBhvr additive="base">
                                        <p:cTn id="25" dur="500" fill="hold"/>
                                        <p:tgtEl>
                                          <p:spTgt spid="64524"/>
                                        </p:tgtEl>
                                        <p:attrNameLst>
                                          <p:attrName>ppt_x</p:attrName>
                                        </p:attrNameLst>
                                      </p:cBhvr>
                                      <p:tavLst>
                                        <p:tav tm="0">
                                          <p:val>
                                            <p:strVal val="#ppt_x"/>
                                          </p:val>
                                        </p:tav>
                                        <p:tav tm="100000">
                                          <p:val>
                                            <p:strVal val="#ppt_x"/>
                                          </p:val>
                                        </p:tav>
                                      </p:tavLst>
                                    </p:anim>
                                    <p:anim calcmode="lin" valueType="num">
                                      <p:cBhvr additive="base">
                                        <p:cTn id="26" dur="500" fill="hold"/>
                                        <p:tgtEl>
                                          <p:spTgt spid="645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4523"/>
                                        </p:tgtEl>
                                        <p:attrNameLst>
                                          <p:attrName>style.visibility</p:attrName>
                                        </p:attrNameLst>
                                      </p:cBhvr>
                                      <p:to>
                                        <p:strVal val="visible"/>
                                      </p:to>
                                    </p:set>
                                    <p:anim calcmode="lin" valueType="num">
                                      <p:cBhvr additive="base">
                                        <p:cTn id="29" dur="500" fill="hold"/>
                                        <p:tgtEl>
                                          <p:spTgt spid="64523"/>
                                        </p:tgtEl>
                                        <p:attrNameLst>
                                          <p:attrName>ppt_x</p:attrName>
                                        </p:attrNameLst>
                                      </p:cBhvr>
                                      <p:tavLst>
                                        <p:tav tm="0">
                                          <p:val>
                                            <p:strVal val="#ppt_x"/>
                                          </p:val>
                                        </p:tav>
                                        <p:tav tm="100000">
                                          <p:val>
                                            <p:strVal val="#ppt_x"/>
                                          </p:val>
                                        </p:tav>
                                      </p:tavLst>
                                    </p:anim>
                                    <p:anim calcmode="lin" valueType="num">
                                      <p:cBhvr additive="base">
                                        <p:cTn id="30" dur="500" fill="hold"/>
                                        <p:tgtEl>
                                          <p:spTgt spid="645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4522"/>
                                        </p:tgtEl>
                                        <p:attrNameLst>
                                          <p:attrName>style.visibility</p:attrName>
                                        </p:attrNameLst>
                                      </p:cBhvr>
                                      <p:to>
                                        <p:strVal val="visible"/>
                                      </p:to>
                                    </p:set>
                                    <p:anim calcmode="lin" valueType="num">
                                      <p:cBhvr additive="base">
                                        <p:cTn id="33" dur="500" fill="hold"/>
                                        <p:tgtEl>
                                          <p:spTgt spid="64522"/>
                                        </p:tgtEl>
                                        <p:attrNameLst>
                                          <p:attrName>ppt_x</p:attrName>
                                        </p:attrNameLst>
                                      </p:cBhvr>
                                      <p:tavLst>
                                        <p:tav tm="0">
                                          <p:val>
                                            <p:strVal val="#ppt_x"/>
                                          </p:val>
                                        </p:tav>
                                        <p:tav tm="100000">
                                          <p:val>
                                            <p:strVal val="#ppt_x"/>
                                          </p:val>
                                        </p:tav>
                                      </p:tavLst>
                                    </p:anim>
                                    <p:anim calcmode="lin" valueType="num">
                                      <p:cBhvr additive="base">
                                        <p:cTn id="34" dur="500" fill="hold"/>
                                        <p:tgtEl>
                                          <p:spTgt spid="645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4515">
                                            <p:txEl>
                                              <p:pRg st="0" end="0"/>
                                            </p:txEl>
                                          </p:spTgt>
                                        </p:tgtEl>
                                        <p:attrNameLst>
                                          <p:attrName>style.visibility</p:attrName>
                                        </p:attrNameLst>
                                      </p:cBhvr>
                                      <p:to>
                                        <p:strVal val="visible"/>
                                      </p:to>
                                    </p:set>
                                    <p:anim calcmode="lin" valueType="num">
                                      <p:cBhvr additive="base">
                                        <p:cTn id="3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15">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4515">
                                            <p:txEl>
                                              <p:pRg st="1" end="1"/>
                                            </p:txEl>
                                          </p:spTgt>
                                        </p:tgtEl>
                                        <p:attrNameLst>
                                          <p:attrName>style.visibility</p:attrName>
                                        </p:attrNameLst>
                                      </p:cBhvr>
                                      <p:to>
                                        <p:strVal val="visible"/>
                                      </p:to>
                                    </p:set>
                                    <p:anim calcmode="lin" valueType="num">
                                      <p:cBhvr additive="base">
                                        <p:cTn id="41"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4515">
                                            <p:txEl>
                                              <p:pRg st="1" end="1"/>
                                            </p:txEl>
                                          </p:spTgt>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bldLst>
      <p:bldP spid="64514" grpId="0"/>
      <p:bldP spid="64519" grpId="0" animBg="1"/>
      <p:bldP spid="64522" grpId="0"/>
      <p:bldP spid="64523" grpId="0"/>
      <p:bldP spid="645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2468563"/>
          </a:xfrm>
        </p:spPr>
        <p:txBody>
          <a:bodyPr/>
          <a:lstStyle/>
          <a:p>
            <a:pPr algn="just" eaLnBrk="1" hangingPunct="1"/>
            <a:r>
              <a:rPr lang="en-US" b="1" u="sng" dirty="0" err="1" smtClean="0">
                <a:solidFill>
                  <a:srgbClr val="FF0000"/>
                </a:solidFill>
                <a:latin typeface="Times New Roman" pitchFamily="18" charset="0"/>
              </a:rPr>
              <a:t>Câu</a:t>
            </a:r>
            <a:r>
              <a:rPr lang="en-US" b="1" u="sng" dirty="0" smtClean="0">
                <a:solidFill>
                  <a:srgbClr val="FF0000"/>
                </a:solidFill>
                <a:latin typeface="Times New Roman" pitchFamily="18" charset="0"/>
              </a:rPr>
              <a:t> 2:</a:t>
            </a:r>
            <a:r>
              <a:rPr lang="en-US" dirty="0" smtClean="0">
                <a:latin typeface="Times New Roman" pitchFamily="18" charset="0"/>
              </a:rPr>
              <a:t> </a:t>
            </a:r>
            <a:r>
              <a:rPr lang="en-US" b="1" dirty="0" err="1" smtClean="0">
                <a:latin typeface="Times New Roman" pitchFamily="18" charset="0"/>
              </a:rPr>
              <a:t>Gặp</a:t>
            </a:r>
            <a:r>
              <a:rPr lang="en-US" b="1" dirty="0" smtClean="0">
                <a:latin typeface="Times New Roman" pitchFamily="18" charset="0"/>
              </a:rPr>
              <a:t> </a:t>
            </a:r>
            <a:r>
              <a:rPr lang="en-US" b="1" dirty="0" err="1" smtClean="0">
                <a:latin typeface="Times New Roman" pitchFamily="18" charset="0"/>
              </a:rPr>
              <a:t>biển</a:t>
            </a:r>
            <a:r>
              <a:rPr lang="en-US" b="1" dirty="0" smtClean="0">
                <a:latin typeface="Times New Roman" pitchFamily="18" charset="0"/>
              </a:rPr>
              <a:t> </a:t>
            </a:r>
            <a:r>
              <a:rPr lang="en-US" b="1" dirty="0" err="1" smtClean="0">
                <a:latin typeface="Times New Roman" pitchFamily="18" charset="0"/>
              </a:rPr>
              <a:t>báo</a:t>
            </a:r>
            <a:r>
              <a:rPr lang="en-US" b="1" dirty="0" smtClean="0">
                <a:latin typeface="Times New Roman" pitchFamily="18" charset="0"/>
              </a:rPr>
              <a:t> </a:t>
            </a:r>
            <a:r>
              <a:rPr lang="en-US" b="1" dirty="0" err="1" smtClean="0">
                <a:latin typeface="Times New Roman" pitchFamily="18" charset="0"/>
              </a:rPr>
              <a:t>nào</a:t>
            </a:r>
            <a:r>
              <a:rPr lang="en-US" b="1" dirty="0" smtClean="0">
                <a:latin typeface="Times New Roman" pitchFamily="18" charset="0"/>
              </a:rPr>
              <a:t> </a:t>
            </a:r>
            <a:r>
              <a:rPr lang="en-US" b="1" dirty="0" err="1" smtClean="0">
                <a:latin typeface="Times New Roman" pitchFamily="18" charset="0"/>
              </a:rPr>
              <a:t>thì</a:t>
            </a:r>
            <a:r>
              <a:rPr lang="en-US" b="1" dirty="0" smtClean="0">
                <a:latin typeface="Times New Roman" pitchFamily="18" charset="0"/>
              </a:rPr>
              <a:t> </a:t>
            </a:r>
            <a:r>
              <a:rPr lang="en-US" b="1" dirty="0" err="1" smtClean="0">
                <a:latin typeface="Times New Roman" pitchFamily="18" charset="0"/>
              </a:rPr>
              <a:t>người</a:t>
            </a:r>
            <a:r>
              <a:rPr lang="en-US" b="1" dirty="0" smtClean="0">
                <a:latin typeface="Times New Roman" pitchFamily="18" charset="0"/>
              </a:rPr>
              <a:t> </a:t>
            </a:r>
            <a:r>
              <a:rPr lang="en-US" b="1" dirty="0" err="1" smtClean="0">
                <a:latin typeface="Times New Roman" pitchFamily="18" charset="0"/>
              </a:rPr>
              <a:t>lái</a:t>
            </a:r>
            <a:r>
              <a:rPr lang="en-US" b="1" dirty="0" smtClean="0">
                <a:latin typeface="Times New Roman" pitchFamily="18" charset="0"/>
              </a:rPr>
              <a:t> </a:t>
            </a:r>
            <a:r>
              <a:rPr lang="en-US" b="1" dirty="0" err="1" smtClean="0">
                <a:latin typeface="Times New Roman" pitchFamily="18" charset="0"/>
              </a:rPr>
              <a:t>xe</a:t>
            </a:r>
            <a:r>
              <a:rPr lang="en-US" b="1" dirty="0" smtClean="0">
                <a:latin typeface="Times New Roman" pitchFamily="18" charset="0"/>
              </a:rPr>
              <a:t> </a:t>
            </a:r>
            <a:r>
              <a:rPr lang="en-US" b="1" dirty="0" err="1" smtClean="0">
                <a:latin typeface="Times New Roman" pitchFamily="18" charset="0"/>
              </a:rPr>
              <a:t>phải</a:t>
            </a:r>
            <a:r>
              <a:rPr lang="en-US" b="1" dirty="0" smtClean="0">
                <a:latin typeface="Times New Roman" pitchFamily="18" charset="0"/>
              </a:rPr>
              <a:t> </a:t>
            </a:r>
            <a:r>
              <a:rPr lang="en-US" b="1" dirty="0" err="1" smtClean="0">
                <a:latin typeface="Times New Roman" pitchFamily="18" charset="0"/>
              </a:rPr>
              <a:t>nhường</a:t>
            </a:r>
            <a:r>
              <a:rPr lang="en-US" b="1" dirty="0" smtClean="0">
                <a:latin typeface="Times New Roman" pitchFamily="18" charset="0"/>
              </a:rPr>
              <a:t> </a:t>
            </a:r>
            <a:r>
              <a:rPr lang="en-US" b="1" dirty="0" err="1" smtClean="0">
                <a:latin typeface="Times New Roman" pitchFamily="18" charset="0"/>
              </a:rPr>
              <a:t>đường</a:t>
            </a:r>
            <a:r>
              <a:rPr lang="en-US" b="1" dirty="0" smtClean="0">
                <a:latin typeface="Times New Roman" pitchFamily="18" charset="0"/>
              </a:rPr>
              <a:t> </a:t>
            </a:r>
            <a:r>
              <a:rPr lang="en-US" b="1" dirty="0" err="1" smtClean="0">
                <a:latin typeface="Times New Roman" pitchFamily="18" charset="0"/>
              </a:rPr>
              <a:t>cho</a:t>
            </a:r>
            <a:r>
              <a:rPr lang="en-US" b="1" dirty="0" smtClean="0">
                <a:latin typeface="Times New Roman" pitchFamily="18" charset="0"/>
              </a:rPr>
              <a:t> </a:t>
            </a:r>
            <a:r>
              <a:rPr lang="en-US" b="1" dirty="0" err="1" smtClean="0">
                <a:latin typeface="Times New Roman" pitchFamily="18" charset="0"/>
              </a:rPr>
              <a:t>người</a:t>
            </a:r>
            <a:r>
              <a:rPr lang="en-US" b="1" dirty="0" smtClean="0">
                <a:latin typeface="Times New Roman" pitchFamily="18" charset="0"/>
              </a:rPr>
              <a:t> </a:t>
            </a:r>
            <a:r>
              <a:rPr lang="en-US" b="1" dirty="0" err="1" smtClean="0">
                <a:latin typeface="Times New Roman" pitchFamily="18" charset="0"/>
              </a:rPr>
              <a:t>đi</a:t>
            </a:r>
            <a:r>
              <a:rPr lang="en-US" b="1" dirty="0" smtClean="0">
                <a:latin typeface="Times New Roman" pitchFamily="18" charset="0"/>
              </a:rPr>
              <a:t> </a:t>
            </a:r>
            <a:r>
              <a:rPr lang="en-US" b="1" dirty="0" err="1" smtClean="0">
                <a:latin typeface="Times New Roman" pitchFamily="18" charset="0"/>
              </a:rPr>
              <a:t>bộ</a:t>
            </a:r>
            <a:r>
              <a:rPr lang="en-US" b="1" dirty="0" smtClean="0">
                <a:latin typeface="Times New Roman" pitchFamily="18" charset="0"/>
              </a:rPr>
              <a:t>?</a:t>
            </a:r>
          </a:p>
        </p:txBody>
      </p:sp>
      <p:sp>
        <p:nvSpPr>
          <p:cNvPr id="70659" name="Rectangle 3"/>
          <p:cNvSpPr>
            <a:spLocks noGrp="1" noChangeArrowheads="1"/>
          </p:cNvSpPr>
          <p:nvPr>
            <p:ph type="body" idx="1"/>
          </p:nvPr>
        </p:nvSpPr>
        <p:spPr>
          <a:xfrm>
            <a:off x="381000" y="4648200"/>
            <a:ext cx="8382000" cy="1524000"/>
          </a:xfrm>
        </p:spPr>
        <p:txBody>
          <a:bodyPr/>
          <a:lstStyle/>
          <a:p>
            <a:pPr eaLnBrk="1" hangingPunct="1">
              <a:lnSpc>
                <a:spcPct val="90000"/>
              </a:lnSpc>
              <a:buFont typeface="Wingdings" pitchFamily="2" charset="2"/>
              <a:buNone/>
            </a:pPr>
            <a:r>
              <a:rPr lang="en-US" sz="4000" b="1" dirty="0" smtClean="0">
                <a:solidFill>
                  <a:srgbClr val="0000FF"/>
                </a:solidFill>
                <a:latin typeface="Times New Roman" pitchFamily="18" charset="0"/>
              </a:rPr>
              <a:t>a. </a:t>
            </a:r>
            <a:r>
              <a:rPr lang="en-US" sz="4000" b="1" dirty="0" err="1" smtClean="0">
                <a:solidFill>
                  <a:srgbClr val="0000FF"/>
                </a:solidFill>
                <a:latin typeface="Times New Roman" pitchFamily="18" charset="0"/>
              </a:rPr>
              <a:t>Biển</a:t>
            </a:r>
            <a:r>
              <a:rPr lang="en-US" sz="4000" b="1" dirty="0" smtClean="0">
                <a:solidFill>
                  <a:srgbClr val="0000FF"/>
                </a:solidFill>
                <a:latin typeface="Times New Roman" pitchFamily="18" charset="0"/>
              </a:rPr>
              <a:t> 1			b. </a:t>
            </a:r>
            <a:r>
              <a:rPr lang="en-US" sz="4000" b="1" dirty="0" err="1" smtClean="0">
                <a:solidFill>
                  <a:srgbClr val="0000FF"/>
                </a:solidFill>
                <a:latin typeface="Times New Roman" pitchFamily="18" charset="0"/>
              </a:rPr>
              <a:t>Biển</a:t>
            </a:r>
            <a:r>
              <a:rPr lang="en-US" sz="4000" b="1" dirty="0" smtClean="0">
                <a:solidFill>
                  <a:srgbClr val="0000FF"/>
                </a:solidFill>
                <a:latin typeface="Times New Roman" pitchFamily="18" charset="0"/>
              </a:rPr>
              <a:t> 3</a:t>
            </a:r>
          </a:p>
          <a:p>
            <a:pPr eaLnBrk="1" hangingPunct="1">
              <a:lnSpc>
                <a:spcPct val="90000"/>
              </a:lnSpc>
              <a:buFont typeface="Wingdings" pitchFamily="2" charset="2"/>
              <a:buNone/>
            </a:pPr>
            <a:r>
              <a:rPr lang="en-US" sz="4000" b="1" dirty="0" smtClean="0">
                <a:solidFill>
                  <a:srgbClr val="0000FF"/>
                </a:solidFill>
                <a:latin typeface="Times New Roman" pitchFamily="18" charset="0"/>
              </a:rPr>
              <a:t>c. </a:t>
            </a:r>
            <a:r>
              <a:rPr lang="en-US" sz="4000" b="1" dirty="0" err="1" smtClean="0">
                <a:solidFill>
                  <a:srgbClr val="0000FF"/>
                </a:solidFill>
                <a:latin typeface="Times New Roman" pitchFamily="18" charset="0"/>
              </a:rPr>
              <a:t>Biển</a:t>
            </a:r>
            <a:r>
              <a:rPr lang="en-US" sz="4000" b="1" smtClean="0">
                <a:solidFill>
                  <a:srgbClr val="0000FF"/>
                </a:solidFill>
                <a:latin typeface="Times New Roman" pitchFamily="18" charset="0"/>
              </a:rPr>
              <a:t> 2</a:t>
            </a:r>
            <a:r>
              <a:rPr lang="en-US" sz="4000" b="1" dirty="0" smtClean="0">
                <a:solidFill>
                  <a:srgbClr val="0000FF"/>
                </a:solidFill>
                <a:latin typeface="Times New Roman" pitchFamily="18" charset="0"/>
              </a:rPr>
              <a:t>			d. </a:t>
            </a:r>
            <a:r>
              <a:rPr lang="en-US" sz="4000" b="1" dirty="0" err="1" smtClean="0">
                <a:solidFill>
                  <a:srgbClr val="0000FF"/>
                </a:solidFill>
                <a:latin typeface="Times New Roman" pitchFamily="18" charset="0"/>
              </a:rPr>
              <a:t>Cả</a:t>
            </a:r>
            <a:r>
              <a:rPr lang="en-US" sz="4000" b="1" dirty="0" smtClean="0">
                <a:solidFill>
                  <a:srgbClr val="0000FF"/>
                </a:solidFill>
                <a:latin typeface="Times New Roman" pitchFamily="18" charset="0"/>
              </a:rPr>
              <a:t> 3 </a:t>
            </a:r>
            <a:r>
              <a:rPr lang="en-US" sz="4000" b="1" dirty="0" err="1" smtClean="0">
                <a:solidFill>
                  <a:srgbClr val="0000FF"/>
                </a:solidFill>
                <a:latin typeface="Times New Roman" pitchFamily="18" charset="0"/>
              </a:rPr>
              <a:t>biển</a:t>
            </a:r>
            <a:endParaRPr lang="en-US" sz="4000" b="1" dirty="0" smtClean="0">
              <a:solidFill>
                <a:srgbClr val="0000FF"/>
              </a:solidFill>
              <a:latin typeface="Times New Roman" pitchFamily="18" charset="0"/>
            </a:endParaRPr>
          </a:p>
        </p:txBody>
      </p:sp>
      <p:pic>
        <p:nvPicPr>
          <p:cNvPr id="70660" name="Picture 4" descr="sign1"/>
          <p:cNvPicPr>
            <a:picLocks noChangeAspect="1" noChangeArrowheads="1"/>
          </p:cNvPicPr>
          <p:nvPr/>
        </p:nvPicPr>
        <p:blipFill>
          <a:blip r:embed="rId8"/>
          <a:srcRect/>
          <a:stretch>
            <a:fillRect/>
          </a:stretch>
        </p:blipFill>
        <p:spPr bwMode="auto">
          <a:xfrm>
            <a:off x="304800" y="2133600"/>
            <a:ext cx="2362200" cy="1905000"/>
          </a:xfrm>
          <a:prstGeom prst="rect">
            <a:avLst/>
          </a:prstGeom>
          <a:noFill/>
          <a:ln w="9525">
            <a:noFill/>
            <a:miter lim="800000"/>
            <a:headEnd/>
            <a:tailEnd/>
          </a:ln>
        </p:spPr>
      </p:pic>
      <p:pic>
        <p:nvPicPr>
          <p:cNvPr id="70661" name="Picture 5" descr="sign2"/>
          <p:cNvPicPr>
            <a:picLocks noChangeAspect="1" noChangeArrowheads="1"/>
          </p:cNvPicPr>
          <p:nvPr/>
        </p:nvPicPr>
        <p:blipFill>
          <a:blip r:embed="rId9"/>
          <a:srcRect/>
          <a:stretch>
            <a:fillRect/>
          </a:stretch>
        </p:blipFill>
        <p:spPr bwMode="auto">
          <a:xfrm>
            <a:off x="2971800" y="2133600"/>
            <a:ext cx="2362200" cy="1981200"/>
          </a:xfrm>
          <a:prstGeom prst="rect">
            <a:avLst/>
          </a:prstGeom>
          <a:noFill/>
          <a:ln w="9525">
            <a:noFill/>
            <a:miter lim="800000"/>
            <a:headEnd/>
            <a:tailEnd/>
          </a:ln>
        </p:spPr>
      </p:pic>
      <p:pic>
        <p:nvPicPr>
          <p:cNvPr id="70662" name="Picture 6" descr="sign3"/>
          <p:cNvPicPr>
            <a:picLocks noChangeAspect="1" noChangeArrowheads="1"/>
          </p:cNvPicPr>
          <p:nvPr/>
        </p:nvPicPr>
        <p:blipFill>
          <a:blip r:embed="rId10"/>
          <a:srcRect/>
          <a:stretch>
            <a:fillRect/>
          </a:stretch>
        </p:blipFill>
        <p:spPr bwMode="auto">
          <a:xfrm>
            <a:off x="6019800" y="1981200"/>
            <a:ext cx="2590800" cy="2057400"/>
          </a:xfrm>
          <a:prstGeom prst="rect">
            <a:avLst/>
          </a:prstGeom>
          <a:noFill/>
          <a:ln w="9525">
            <a:noFill/>
            <a:miter lim="800000"/>
            <a:headEnd/>
            <a:tailEnd/>
          </a:ln>
        </p:spPr>
      </p:pic>
      <p:sp>
        <p:nvSpPr>
          <p:cNvPr id="70663" name="Oval 7"/>
          <p:cNvSpPr>
            <a:spLocks noChangeArrowheads="1"/>
          </p:cNvSpPr>
          <p:nvPr/>
        </p:nvSpPr>
        <p:spPr bwMode="auto">
          <a:xfrm>
            <a:off x="4648200" y="4495800"/>
            <a:ext cx="914400" cy="914400"/>
          </a:xfrm>
          <a:prstGeom prst="ellipse">
            <a:avLst/>
          </a:prstGeom>
          <a:solidFill>
            <a:schemeClr val="accent1"/>
          </a:solidFill>
          <a:ln w="9525">
            <a:solidFill>
              <a:srgbClr val="FF3300"/>
            </a:solidFill>
            <a:round/>
            <a:headEnd/>
            <a:tailEnd/>
          </a:ln>
        </p:spPr>
        <p:txBody>
          <a:bodyPr wrap="none" anchor="ctr"/>
          <a:lstStyle/>
          <a:p>
            <a:pPr algn="ctr" eaLnBrk="1" hangingPunct="1"/>
            <a:r>
              <a:rPr lang="en-US" sz="4400">
                <a:solidFill>
                  <a:srgbClr val="0000FF"/>
                </a:solidFill>
                <a:latin typeface="Times New Roman" pitchFamily="18" charset="0"/>
              </a:rPr>
              <a:t>b.</a:t>
            </a:r>
          </a:p>
        </p:txBody>
      </p:sp>
      <p:sp>
        <p:nvSpPr>
          <p:cNvPr id="5129" name="AutoShape 8">
            <a:hlinkClick r:id="" action="ppaction://noaction" highlightClick="1"/>
          </p:cNvPr>
          <p:cNvSpPr>
            <a:spLocks noChangeArrowheads="1"/>
          </p:cNvSpPr>
          <p:nvPr/>
        </p:nvSpPr>
        <p:spPr bwMode="auto">
          <a:xfrm>
            <a:off x="8077200" y="6019800"/>
            <a:ext cx="1066800" cy="838200"/>
          </a:xfrm>
          <a:prstGeom prst="actionButtonReturn">
            <a:avLst/>
          </a:prstGeom>
          <a:solidFill>
            <a:schemeClr val="accent1"/>
          </a:solidFill>
          <a:ln w="9525">
            <a:noFill/>
            <a:miter lim="800000"/>
            <a:headEnd/>
            <a:tailEnd/>
          </a:ln>
        </p:spPr>
        <p:txBody>
          <a:bodyPr wrap="none" anchor="ctr"/>
          <a:lstStyle/>
          <a:p>
            <a:endParaRPr lang="en-US"/>
          </a:p>
        </p:txBody>
      </p:sp>
      <p:sp>
        <p:nvSpPr>
          <p:cNvPr id="70666" name="Text Box 10"/>
          <p:cNvSpPr txBox="1">
            <a:spLocks noChangeArrowheads="1"/>
          </p:cNvSpPr>
          <p:nvPr/>
        </p:nvSpPr>
        <p:spPr bwMode="auto">
          <a:xfrm>
            <a:off x="1066800" y="41148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(1)</a:t>
            </a:r>
          </a:p>
        </p:txBody>
      </p:sp>
      <p:sp>
        <p:nvSpPr>
          <p:cNvPr id="70667" name="Text Box 11"/>
          <p:cNvSpPr txBox="1">
            <a:spLocks noChangeArrowheads="1"/>
          </p:cNvSpPr>
          <p:nvPr/>
        </p:nvSpPr>
        <p:spPr bwMode="auto">
          <a:xfrm>
            <a:off x="3886200" y="40386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(2)</a:t>
            </a:r>
          </a:p>
        </p:txBody>
      </p:sp>
      <p:sp>
        <p:nvSpPr>
          <p:cNvPr id="70668" name="Text Box 12"/>
          <p:cNvSpPr txBox="1">
            <a:spLocks noChangeArrowheads="1"/>
          </p:cNvSpPr>
          <p:nvPr/>
        </p:nvSpPr>
        <p:spPr bwMode="auto">
          <a:xfrm>
            <a:off x="7162800" y="39624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(3)</a:t>
            </a:r>
          </a:p>
        </p:txBody>
      </p:sp>
      <p:pic>
        <p:nvPicPr>
          <p:cNvPr id="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9829800" y="2990850"/>
            <a:ext cx="609600" cy="609600"/>
          </a:xfrm>
          <a:prstGeom prst="rect">
            <a:avLst/>
          </a:prstGeom>
        </p:spPr>
      </p:pic>
    </p:spTree>
    <p:controls>
      <mc:AlternateContent xmlns:mc="http://schemas.openxmlformats.org/markup-compatibility/2006">
        <mc:Choice xmlns:v="urn:schemas-microsoft-com:vml" Requires="v">
          <p:control spid="4100" r:id="rId4" imgW="1905120" imgH="952560"/>
        </mc:Choice>
        <mc:Fallback>
          <p:control r:id="rId4" imgW="1905120" imgH="952560">
            <p:pic>
              <p:nvPicPr>
                <p:cNvPr id="0" name="FOfficeDoc1"/>
                <p:cNvPicPr preferRelativeResize="0">
                  <a:picLocks noChangeAspect="1" noChangeArrowheads="1" noChangeShapeType="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0" y="5905500"/>
                  <a:ext cx="1905000" cy="952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6" fill="hold"/>
                                        <p:tgtEl>
                                          <p:spTgt spid="2"/>
                                        </p:tgtEl>
                                      </p:cBhvr>
                                    </p:cmd>
                                  </p:childTnLst>
                                </p:cTn>
                              </p:par>
                              <p:par>
                                <p:cTn id="7" presetID="2" presetClass="entr" presetSubtype="4" fill="hold" grpId="0" nodeType="withEffect">
                                  <p:stCondLst>
                                    <p:cond delay="0"/>
                                  </p:stCondLst>
                                  <p:childTnLst>
                                    <p:set>
                                      <p:cBhvr>
                                        <p:cTn id="8" dur="1" fill="hold">
                                          <p:stCondLst>
                                            <p:cond delay="0"/>
                                          </p:stCondLst>
                                        </p:cTn>
                                        <p:tgtEl>
                                          <p:spTgt spid="70658"/>
                                        </p:tgtEl>
                                        <p:attrNameLst>
                                          <p:attrName>style.visibility</p:attrName>
                                        </p:attrNameLst>
                                      </p:cBhvr>
                                      <p:to>
                                        <p:strVal val="visible"/>
                                      </p:to>
                                    </p:set>
                                    <p:anim calcmode="lin" valueType="num">
                                      <p:cBhvr additive="base">
                                        <p:cTn id="9" dur="500" fill="hold"/>
                                        <p:tgtEl>
                                          <p:spTgt spid="70658"/>
                                        </p:tgtEl>
                                        <p:attrNameLst>
                                          <p:attrName>ppt_x</p:attrName>
                                        </p:attrNameLst>
                                      </p:cBhvr>
                                      <p:tavLst>
                                        <p:tav tm="0">
                                          <p:val>
                                            <p:strVal val="#ppt_x"/>
                                          </p:val>
                                        </p:tav>
                                        <p:tav tm="100000">
                                          <p:val>
                                            <p:strVal val="#ppt_x"/>
                                          </p:val>
                                        </p:tav>
                                      </p:tavLst>
                                    </p:anim>
                                    <p:anim calcmode="lin" valueType="num">
                                      <p:cBhvr additive="base">
                                        <p:cTn id="10" dur="500" fill="hold"/>
                                        <p:tgtEl>
                                          <p:spTgt spid="7065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0661"/>
                                        </p:tgtEl>
                                        <p:attrNameLst>
                                          <p:attrName>style.visibility</p:attrName>
                                        </p:attrNameLst>
                                      </p:cBhvr>
                                      <p:to>
                                        <p:strVal val="visible"/>
                                      </p:to>
                                    </p:set>
                                    <p:anim calcmode="lin" valueType="num">
                                      <p:cBhvr additive="base">
                                        <p:cTn id="13" dur="500" fill="hold"/>
                                        <p:tgtEl>
                                          <p:spTgt spid="70661"/>
                                        </p:tgtEl>
                                        <p:attrNameLst>
                                          <p:attrName>ppt_x</p:attrName>
                                        </p:attrNameLst>
                                      </p:cBhvr>
                                      <p:tavLst>
                                        <p:tav tm="0">
                                          <p:val>
                                            <p:strVal val="#ppt_x"/>
                                          </p:val>
                                        </p:tav>
                                        <p:tav tm="100000">
                                          <p:val>
                                            <p:strVal val="#ppt_x"/>
                                          </p:val>
                                        </p:tav>
                                      </p:tavLst>
                                    </p:anim>
                                    <p:anim calcmode="lin" valueType="num">
                                      <p:cBhvr additive="base">
                                        <p:cTn id="14" dur="500" fill="hold"/>
                                        <p:tgtEl>
                                          <p:spTgt spid="7066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0660"/>
                                        </p:tgtEl>
                                        <p:attrNameLst>
                                          <p:attrName>style.visibility</p:attrName>
                                        </p:attrNameLst>
                                      </p:cBhvr>
                                      <p:to>
                                        <p:strVal val="visible"/>
                                      </p:to>
                                    </p:set>
                                    <p:anim calcmode="lin" valueType="num">
                                      <p:cBhvr additive="base">
                                        <p:cTn id="17" dur="500" fill="hold"/>
                                        <p:tgtEl>
                                          <p:spTgt spid="70660"/>
                                        </p:tgtEl>
                                        <p:attrNameLst>
                                          <p:attrName>ppt_x</p:attrName>
                                        </p:attrNameLst>
                                      </p:cBhvr>
                                      <p:tavLst>
                                        <p:tav tm="0">
                                          <p:val>
                                            <p:strVal val="#ppt_x"/>
                                          </p:val>
                                        </p:tav>
                                        <p:tav tm="100000">
                                          <p:val>
                                            <p:strVal val="#ppt_x"/>
                                          </p:val>
                                        </p:tav>
                                      </p:tavLst>
                                    </p:anim>
                                    <p:anim calcmode="lin" valueType="num">
                                      <p:cBhvr additive="base">
                                        <p:cTn id="18" dur="500" fill="hold"/>
                                        <p:tgtEl>
                                          <p:spTgt spid="7066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0662"/>
                                        </p:tgtEl>
                                        <p:attrNameLst>
                                          <p:attrName>style.visibility</p:attrName>
                                        </p:attrNameLst>
                                      </p:cBhvr>
                                      <p:to>
                                        <p:strVal val="visible"/>
                                      </p:to>
                                    </p:set>
                                    <p:anim calcmode="lin" valueType="num">
                                      <p:cBhvr additive="base">
                                        <p:cTn id="21" dur="500" fill="hold"/>
                                        <p:tgtEl>
                                          <p:spTgt spid="70662"/>
                                        </p:tgtEl>
                                        <p:attrNameLst>
                                          <p:attrName>ppt_x</p:attrName>
                                        </p:attrNameLst>
                                      </p:cBhvr>
                                      <p:tavLst>
                                        <p:tav tm="0">
                                          <p:val>
                                            <p:strVal val="#ppt_x"/>
                                          </p:val>
                                        </p:tav>
                                        <p:tav tm="100000">
                                          <p:val>
                                            <p:strVal val="#ppt_x"/>
                                          </p:val>
                                        </p:tav>
                                      </p:tavLst>
                                    </p:anim>
                                    <p:anim calcmode="lin" valueType="num">
                                      <p:cBhvr additive="base">
                                        <p:cTn id="22" dur="500" fill="hold"/>
                                        <p:tgtEl>
                                          <p:spTgt spid="7066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0668"/>
                                        </p:tgtEl>
                                        <p:attrNameLst>
                                          <p:attrName>style.visibility</p:attrName>
                                        </p:attrNameLst>
                                      </p:cBhvr>
                                      <p:to>
                                        <p:strVal val="visible"/>
                                      </p:to>
                                    </p:set>
                                    <p:anim calcmode="lin" valueType="num">
                                      <p:cBhvr additive="base">
                                        <p:cTn id="25" dur="500" fill="hold"/>
                                        <p:tgtEl>
                                          <p:spTgt spid="70668"/>
                                        </p:tgtEl>
                                        <p:attrNameLst>
                                          <p:attrName>ppt_x</p:attrName>
                                        </p:attrNameLst>
                                      </p:cBhvr>
                                      <p:tavLst>
                                        <p:tav tm="0">
                                          <p:val>
                                            <p:strVal val="#ppt_x"/>
                                          </p:val>
                                        </p:tav>
                                        <p:tav tm="100000">
                                          <p:val>
                                            <p:strVal val="#ppt_x"/>
                                          </p:val>
                                        </p:tav>
                                      </p:tavLst>
                                    </p:anim>
                                    <p:anim calcmode="lin" valueType="num">
                                      <p:cBhvr additive="base">
                                        <p:cTn id="26" dur="500" fill="hold"/>
                                        <p:tgtEl>
                                          <p:spTgt spid="70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0667"/>
                                        </p:tgtEl>
                                        <p:attrNameLst>
                                          <p:attrName>style.visibility</p:attrName>
                                        </p:attrNameLst>
                                      </p:cBhvr>
                                      <p:to>
                                        <p:strVal val="visible"/>
                                      </p:to>
                                    </p:set>
                                    <p:anim calcmode="lin" valueType="num">
                                      <p:cBhvr additive="base">
                                        <p:cTn id="29" dur="500" fill="hold"/>
                                        <p:tgtEl>
                                          <p:spTgt spid="70667"/>
                                        </p:tgtEl>
                                        <p:attrNameLst>
                                          <p:attrName>ppt_x</p:attrName>
                                        </p:attrNameLst>
                                      </p:cBhvr>
                                      <p:tavLst>
                                        <p:tav tm="0">
                                          <p:val>
                                            <p:strVal val="#ppt_x"/>
                                          </p:val>
                                        </p:tav>
                                        <p:tav tm="100000">
                                          <p:val>
                                            <p:strVal val="#ppt_x"/>
                                          </p:val>
                                        </p:tav>
                                      </p:tavLst>
                                    </p:anim>
                                    <p:anim calcmode="lin" valueType="num">
                                      <p:cBhvr additive="base">
                                        <p:cTn id="30" dur="500" fill="hold"/>
                                        <p:tgtEl>
                                          <p:spTgt spid="7066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0666"/>
                                        </p:tgtEl>
                                        <p:attrNameLst>
                                          <p:attrName>style.visibility</p:attrName>
                                        </p:attrNameLst>
                                      </p:cBhvr>
                                      <p:to>
                                        <p:strVal val="visible"/>
                                      </p:to>
                                    </p:set>
                                    <p:anim calcmode="lin" valueType="num">
                                      <p:cBhvr additive="base">
                                        <p:cTn id="33" dur="500" fill="hold"/>
                                        <p:tgtEl>
                                          <p:spTgt spid="70666"/>
                                        </p:tgtEl>
                                        <p:attrNameLst>
                                          <p:attrName>ppt_x</p:attrName>
                                        </p:attrNameLst>
                                      </p:cBhvr>
                                      <p:tavLst>
                                        <p:tav tm="0">
                                          <p:val>
                                            <p:strVal val="#ppt_x"/>
                                          </p:val>
                                        </p:tav>
                                        <p:tav tm="100000">
                                          <p:val>
                                            <p:strVal val="#ppt_x"/>
                                          </p:val>
                                        </p:tav>
                                      </p:tavLst>
                                    </p:anim>
                                    <p:anim calcmode="lin" valueType="num">
                                      <p:cBhvr additive="base">
                                        <p:cTn id="34" dur="500" fill="hold"/>
                                        <p:tgtEl>
                                          <p:spTgt spid="7066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0659">
                                            <p:txEl>
                                              <p:pRg st="0" end="0"/>
                                            </p:txEl>
                                          </p:spTgt>
                                        </p:tgtEl>
                                        <p:attrNameLst>
                                          <p:attrName>style.visibility</p:attrName>
                                        </p:attrNameLst>
                                      </p:cBhvr>
                                      <p:to>
                                        <p:strVal val="visible"/>
                                      </p:to>
                                    </p:set>
                                    <p:anim calcmode="lin" valueType="num">
                                      <p:cBhvr additive="base">
                                        <p:cTn id="3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65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0659">
                                            <p:txEl>
                                              <p:pRg st="1" end="1"/>
                                            </p:txEl>
                                          </p:spTgt>
                                        </p:tgtEl>
                                        <p:attrNameLst>
                                          <p:attrName>style.visibility</p:attrName>
                                        </p:attrNameLst>
                                      </p:cBhvr>
                                      <p:to>
                                        <p:strVal val="visible"/>
                                      </p:to>
                                    </p:set>
                                    <p:anim calcmode="lin" valueType="num">
                                      <p:cBhvr additive="base">
                                        <p:cTn id="41"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0659">
                                            <p:txEl>
                                              <p:pRg st="1" end="1"/>
                                            </p:txEl>
                                          </p:spTgt>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bldLst>
      <p:bldP spid="70658" grpId="0"/>
      <p:bldP spid="70663" grpId="0" animBg="1"/>
      <p:bldP spid="70666" grpId="0"/>
      <p:bldP spid="70667" grpId="0"/>
      <p:bldP spid="706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1676400"/>
            <a:ext cx="82296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I. THÔNG TIN, SỰ KIỆN</a:t>
            </a:r>
            <a:endParaRPr lang="en-US" sz="3600" b="1" dirty="0">
              <a:solidFill>
                <a:srgbClr val="FFFF00"/>
              </a:solidFill>
            </a:endParaRPr>
          </a:p>
        </p:txBody>
      </p:sp>
      <p:sp>
        <p:nvSpPr>
          <p:cNvPr id="2" name="Rectangle 1"/>
          <p:cNvSpPr/>
          <p:nvPr/>
        </p:nvSpPr>
        <p:spPr>
          <a:xfrm>
            <a:off x="838200" y="95071"/>
            <a:ext cx="8534400" cy="1200329"/>
          </a:xfrm>
          <a:prstGeom prst="rect">
            <a:avLst/>
          </a:prstGeom>
        </p:spPr>
        <p:txBody>
          <a:bodyPr wrap="square">
            <a:spAutoFit/>
          </a:bodyPr>
          <a:lstStyle/>
          <a:p>
            <a:pPr algn="ctr"/>
            <a:r>
              <a:rPr lang="en-US" sz="3600" b="1" dirty="0" smtClean="0">
                <a:solidFill>
                  <a:srgbClr val="FF0000"/>
                </a:solidFill>
              </a:rPr>
              <a:t>BÀI </a:t>
            </a:r>
            <a:r>
              <a:rPr lang="en-US" sz="3600" b="1" dirty="0">
                <a:solidFill>
                  <a:srgbClr val="FF0000"/>
                </a:solidFill>
              </a:rPr>
              <a:t>14: THỰC HIỆN TRẬT TỰ AN </a:t>
            </a:r>
            <a:r>
              <a:rPr lang="en-US" sz="3600" b="1" dirty="0" smtClean="0">
                <a:solidFill>
                  <a:srgbClr val="FF0000"/>
                </a:solidFill>
              </a:rPr>
              <a:t>TOÀN</a:t>
            </a:r>
          </a:p>
          <a:p>
            <a:pPr algn="ctr"/>
            <a:r>
              <a:rPr lang="en-US" sz="3600" b="1" dirty="0" smtClean="0">
                <a:solidFill>
                  <a:srgbClr val="FF0000"/>
                </a:solidFill>
              </a:rPr>
              <a:t> </a:t>
            </a:r>
            <a:r>
              <a:rPr lang="en-US" sz="3600" b="1" dirty="0">
                <a:solidFill>
                  <a:srgbClr val="FF0000"/>
                </a:solidFill>
              </a:rPr>
              <a:t>GIAO  THÔNG</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829800" y="1924050"/>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429750" y="3429000"/>
            <a:ext cx="609600" cy="609600"/>
          </a:xfrm>
          <a:prstGeom prst="rect">
            <a:avLst/>
          </a:prstGeom>
        </p:spPr>
      </p:pic>
    </p:spTree>
  </p:cSld>
  <p:clrMapOvr>
    <a:masterClrMapping/>
  </p:clrMapOvr>
  <p:transition spd="med">
    <p:wheel spokes="8"/>
    <p:sndAc>
      <p:stSnd>
        <p:snd r:embed="rId7"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6" fill="hold"/>
                                        <p:tgtEl>
                                          <p:spTgt spid="3"/>
                                        </p:tgtEl>
                                      </p:cBhvr>
                                    </p:cmd>
                                  </p:childTnLst>
                                </p:cTn>
                              </p:par>
                            </p:childTnLst>
                          </p:cTn>
                        </p:par>
                        <p:par>
                          <p:cTn id="7" fill="hold">
                            <p:stCondLst>
                              <p:cond delay="3806"/>
                            </p:stCondLst>
                            <p:childTnLst>
                              <p:par>
                                <p:cTn id="8" presetID="1" presetClass="mediacall" presetSubtype="0" fill="hold" nodeType="afterEffect">
                                  <p:stCondLst>
                                    <p:cond delay="0"/>
                                  </p:stCondLst>
                                  <p:childTnLst>
                                    <p:cmd type="call" cmd="playFrom(0.0)">
                                      <p:cBhvr>
                                        <p:cTn id="9" dur="2394" fill="hold"/>
                                        <p:tgtEl>
                                          <p:spTgt spid="4"/>
                                        </p:tgtEl>
                                      </p:cBhvr>
                                    </p:cmd>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audio>
              <p:cMediaNode vol="80000">
                <p:cTn id="14" fill="hold" display="0">
                  <p:stCondLst>
                    <p:cond delay="indefinite"/>
                  </p:stCondLst>
                  <p:endCondLst>
                    <p:cond evt="onStopAudio" delay="0">
                      <p:tgtEl>
                        <p:sldTgt/>
                      </p:tgtEl>
                    </p:cond>
                  </p:endCondLst>
                </p:cTn>
                <p:tgtEl>
                  <p:spTgt spid="4"/>
                </p:tgtEl>
              </p:cMediaNode>
            </p:audio>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a:hlinkClick r:id="" action="ppaction://noaction" highlightClick="1"/>
          </p:cNvPr>
          <p:cNvSpPr>
            <a:spLocks noChangeArrowheads="1"/>
          </p:cNvSpPr>
          <p:nvPr/>
        </p:nvSpPr>
        <p:spPr bwMode="auto">
          <a:xfrm>
            <a:off x="7924800" y="6400800"/>
            <a:ext cx="1219200" cy="457200"/>
          </a:xfrm>
          <a:prstGeom prst="actionButtonReturn">
            <a:avLst/>
          </a:prstGeom>
          <a:solidFill>
            <a:schemeClr val="accent1"/>
          </a:solidFill>
          <a:ln w="9525">
            <a:noFill/>
            <a:miter lim="800000"/>
            <a:headEnd/>
            <a:tailEnd/>
          </a:ln>
        </p:spPr>
        <p:txBody>
          <a:bodyPr wrap="none" anchor="ctr"/>
          <a:lstStyle/>
          <a:p>
            <a:endParaRPr lang="en-US"/>
          </a:p>
        </p:txBody>
      </p:sp>
      <p:sp>
        <p:nvSpPr>
          <p:cNvPr id="68612" name="Rectangle 4"/>
          <p:cNvSpPr>
            <a:spLocks noChangeArrowheads="1"/>
          </p:cNvSpPr>
          <p:nvPr/>
        </p:nvSpPr>
        <p:spPr bwMode="auto">
          <a:xfrm>
            <a:off x="0" y="809814"/>
            <a:ext cx="8915400" cy="4031873"/>
          </a:xfrm>
          <a:prstGeom prst="rect">
            <a:avLst/>
          </a:prstGeom>
          <a:noFill/>
          <a:ln w="9525">
            <a:noFill/>
            <a:miter lim="800000"/>
            <a:headEnd/>
            <a:tailEnd/>
          </a:ln>
        </p:spPr>
        <p:txBody>
          <a:bodyPr anchor="ctr">
            <a:spAutoFit/>
          </a:bodyPr>
          <a:lstStyle/>
          <a:p>
            <a:pPr algn="ctr"/>
            <a:r>
              <a:rPr lang="en-US" sz="3200" b="1" u="sng" dirty="0" smtClean="0">
                <a:solidFill>
                  <a:srgbClr val="FF0000"/>
                </a:solidFill>
                <a:latin typeface=".VnTimeH" pitchFamily="34" charset="0"/>
              </a:rPr>
              <a:t>HƯỚNG DẪN</a:t>
            </a:r>
            <a:endParaRPr lang="en-US" sz="3200" b="1" u="sng" dirty="0">
              <a:solidFill>
                <a:srgbClr val="FF0000"/>
              </a:solidFill>
              <a:latin typeface=".VnTimeH" pitchFamily="34" charset="0"/>
            </a:endParaRPr>
          </a:p>
          <a:p>
            <a:r>
              <a:rPr lang="en-US" sz="3200" dirty="0">
                <a:solidFill>
                  <a:srgbClr val="0000FF"/>
                </a:solidFill>
                <a:latin typeface=".VnTime" pitchFamily="34" charset="0"/>
              </a:rPr>
              <a:t>- </a:t>
            </a:r>
            <a:r>
              <a:rPr lang="en-US" sz="3200" dirty="0" err="1">
                <a:solidFill>
                  <a:srgbClr val="0000FF"/>
                </a:solidFill>
                <a:latin typeface=".VnTime" pitchFamily="34" charset="0"/>
              </a:rPr>
              <a:t>ChÊp</a:t>
            </a:r>
            <a:r>
              <a:rPr lang="en-US" sz="3200" dirty="0">
                <a:solidFill>
                  <a:srgbClr val="0000FF"/>
                </a:solidFill>
                <a:latin typeface=".VnTime" pitchFamily="34" charset="0"/>
              </a:rPr>
              <a:t> </a:t>
            </a:r>
            <a:r>
              <a:rPr lang="en-US" sz="3200" dirty="0" err="1">
                <a:solidFill>
                  <a:srgbClr val="0000FF"/>
                </a:solidFill>
                <a:latin typeface=".VnTime" pitchFamily="34" charset="0"/>
              </a:rPr>
              <a:t>hµnh</a:t>
            </a:r>
            <a:r>
              <a:rPr lang="en-US" sz="3200" dirty="0">
                <a:solidFill>
                  <a:srgbClr val="0000FF"/>
                </a:solidFill>
                <a:latin typeface=".VnTime" pitchFamily="34" charset="0"/>
              </a:rPr>
              <a:t> </a:t>
            </a:r>
            <a:r>
              <a:rPr lang="en-US" sz="3200" dirty="0" err="1">
                <a:solidFill>
                  <a:srgbClr val="0000FF"/>
                </a:solidFill>
                <a:latin typeface=".VnTime" pitchFamily="34" charset="0"/>
              </a:rPr>
              <a:t>tèt</a:t>
            </a:r>
            <a:r>
              <a:rPr lang="en-US" sz="3200" dirty="0">
                <a:solidFill>
                  <a:srgbClr val="0000FF"/>
                </a:solidFill>
                <a:latin typeface=".VnTime" pitchFamily="34" charset="0"/>
              </a:rPr>
              <a:t> </a:t>
            </a:r>
            <a:r>
              <a:rPr lang="en-US" sz="3200" dirty="0" err="1">
                <a:solidFill>
                  <a:srgbClr val="0000FF"/>
                </a:solidFill>
                <a:latin typeface=".VnTime" pitchFamily="34" charset="0"/>
              </a:rPr>
              <a:t>luËt</a:t>
            </a:r>
            <a:r>
              <a:rPr lang="en-US" sz="3200" dirty="0">
                <a:solidFill>
                  <a:srgbClr val="0000FF"/>
                </a:solidFill>
                <a:latin typeface=".VnTime" pitchFamily="34" charset="0"/>
              </a:rPr>
              <a:t> an </a:t>
            </a:r>
            <a:r>
              <a:rPr lang="en-US" sz="3200" dirty="0" err="1">
                <a:solidFill>
                  <a:srgbClr val="0000FF"/>
                </a:solidFill>
                <a:latin typeface=".VnTime" pitchFamily="34" charset="0"/>
              </a:rPr>
              <a:t>toµn</a:t>
            </a:r>
            <a:r>
              <a:rPr lang="en-US" sz="3200" dirty="0">
                <a:solidFill>
                  <a:srgbClr val="0000FF"/>
                </a:solidFill>
                <a:latin typeface=".VnTime" pitchFamily="34" charset="0"/>
              </a:rPr>
              <a:t> </a:t>
            </a:r>
            <a:r>
              <a:rPr lang="en-US" sz="3200" dirty="0" err="1">
                <a:solidFill>
                  <a:srgbClr val="0000FF"/>
                </a:solidFill>
                <a:latin typeface=".VnTime" pitchFamily="34" charset="0"/>
              </a:rPr>
              <a:t>giao</a:t>
            </a:r>
            <a:r>
              <a:rPr lang="en-US" sz="3200" dirty="0">
                <a:solidFill>
                  <a:srgbClr val="0000FF"/>
                </a:solidFill>
                <a:latin typeface=".VnTime" pitchFamily="34" charset="0"/>
              </a:rPr>
              <a:t> </a:t>
            </a:r>
            <a:r>
              <a:rPr lang="en-US" sz="3200" dirty="0" err="1">
                <a:solidFill>
                  <a:srgbClr val="0000FF"/>
                </a:solidFill>
                <a:latin typeface=".VnTime" pitchFamily="34" charset="0"/>
              </a:rPr>
              <a:t>th«ng</a:t>
            </a:r>
            <a:r>
              <a:rPr lang="en-US" sz="3200" dirty="0">
                <a:solidFill>
                  <a:srgbClr val="0000FF"/>
                </a:solidFill>
                <a:latin typeface=".VnTime" pitchFamily="34" charset="0"/>
              </a:rPr>
              <a:t> vµ </a:t>
            </a:r>
            <a:r>
              <a:rPr lang="en-US" sz="3200" dirty="0" err="1">
                <a:solidFill>
                  <a:srgbClr val="0000FF"/>
                </a:solidFill>
                <a:latin typeface=".VnTime" pitchFamily="34" charset="0"/>
              </a:rPr>
              <a:t>hÖ</a:t>
            </a:r>
            <a:r>
              <a:rPr lang="en-US" sz="3200" dirty="0">
                <a:solidFill>
                  <a:srgbClr val="0000FF"/>
                </a:solidFill>
                <a:latin typeface=".VnTime" pitchFamily="34" charset="0"/>
              </a:rPr>
              <a:t>  </a:t>
            </a:r>
            <a:r>
              <a:rPr lang="en-US" sz="3200" dirty="0" err="1">
                <a:solidFill>
                  <a:srgbClr val="0000FF"/>
                </a:solidFill>
                <a:latin typeface=".VnTime" pitchFamily="34" charset="0"/>
              </a:rPr>
              <a:t>thèng</a:t>
            </a:r>
            <a:r>
              <a:rPr lang="en-US" sz="3200" dirty="0">
                <a:solidFill>
                  <a:srgbClr val="0000FF"/>
                </a:solidFill>
                <a:latin typeface=".VnTime" pitchFamily="34" charset="0"/>
              </a:rPr>
              <a:t> </a:t>
            </a:r>
          </a:p>
          <a:p>
            <a:r>
              <a:rPr lang="en-US" sz="3200" dirty="0">
                <a:solidFill>
                  <a:srgbClr val="0000FF"/>
                </a:solidFill>
                <a:latin typeface=".VnTime" pitchFamily="34" charset="0"/>
              </a:rPr>
              <a:t>   </a:t>
            </a:r>
            <a:r>
              <a:rPr lang="en-US" sz="3200" dirty="0" err="1">
                <a:solidFill>
                  <a:srgbClr val="0000FF"/>
                </a:solidFill>
                <a:latin typeface=".VnTime" pitchFamily="34" charset="0"/>
              </a:rPr>
              <a:t>b¸o</a:t>
            </a:r>
            <a:r>
              <a:rPr lang="en-US" sz="3200" dirty="0">
                <a:solidFill>
                  <a:srgbClr val="0000FF"/>
                </a:solidFill>
                <a:latin typeface=".VnTime" pitchFamily="34" charset="0"/>
              </a:rPr>
              <a:t> </a:t>
            </a:r>
            <a:r>
              <a:rPr lang="en-US" sz="3200" dirty="0" err="1">
                <a:solidFill>
                  <a:srgbClr val="0000FF"/>
                </a:solidFill>
                <a:latin typeface=".VnTime" pitchFamily="34" charset="0"/>
              </a:rPr>
              <a:t>hiÖu</a:t>
            </a:r>
            <a:r>
              <a:rPr lang="en-US" sz="3200" dirty="0">
                <a:solidFill>
                  <a:srgbClr val="0000FF"/>
                </a:solidFill>
                <a:latin typeface=".VnTime" pitchFamily="34" charset="0"/>
              </a:rPr>
              <a:t> </a:t>
            </a:r>
            <a:r>
              <a:rPr lang="en-US" sz="3200" dirty="0" err="1">
                <a:solidFill>
                  <a:srgbClr val="0000FF"/>
                </a:solidFill>
                <a:latin typeface=".VnTime" pitchFamily="34" charset="0"/>
              </a:rPr>
              <a:t>khi</a:t>
            </a:r>
            <a:r>
              <a:rPr lang="en-US" sz="3200" dirty="0">
                <a:solidFill>
                  <a:srgbClr val="0000FF"/>
                </a:solidFill>
                <a:latin typeface=".VnTime" pitchFamily="34" charset="0"/>
              </a:rPr>
              <a:t> ®</a:t>
            </a:r>
            <a:r>
              <a:rPr lang="en-US" sz="3200" dirty="0" err="1">
                <a:solidFill>
                  <a:srgbClr val="0000FF"/>
                </a:solidFill>
                <a:latin typeface=".VnTime" pitchFamily="34" charset="0"/>
              </a:rPr>
              <a:t>i</a:t>
            </a:r>
            <a:r>
              <a:rPr lang="en-US" sz="3200" dirty="0">
                <a:solidFill>
                  <a:srgbClr val="0000FF"/>
                </a:solidFill>
                <a:latin typeface=".VnTime" pitchFamily="34" charset="0"/>
              </a:rPr>
              <a:t> </a:t>
            </a:r>
            <a:r>
              <a:rPr lang="en-US" sz="3200" dirty="0" err="1">
                <a:solidFill>
                  <a:srgbClr val="0000FF"/>
                </a:solidFill>
                <a:latin typeface=".VnTime" pitchFamily="34" charset="0"/>
              </a:rPr>
              <a:t>trªn</a:t>
            </a:r>
            <a:r>
              <a:rPr lang="en-US" sz="3200" dirty="0">
                <a:solidFill>
                  <a:srgbClr val="0000FF"/>
                </a:solidFill>
                <a:latin typeface=".VnTime" pitchFamily="34" charset="0"/>
              </a:rPr>
              <a:t> ®­</a:t>
            </a:r>
            <a:r>
              <a:rPr lang="en-US" sz="3200" dirty="0" err="1">
                <a:solidFill>
                  <a:srgbClr val="0000FF"/>
                </a:solidFill>
                <a:latin typeface=".VnTime" pitchFamily="34" charset="0"/>
              </a:rPr>
              <a:t>êng</a:t>
            </a:r>
            <a:r>
              <a:rPr lang="en-US" sz="3200" dirty="0">
                <a:solidFill>
                  <a:srgbClr val="0000FF"/>
                </a:solidFill>
                <a:latin typeface=".VnTime" pitchFamily="34" charset="0"/>
              </a:rPr>
              <a:t>.</a:t>
            </a:r>
          </a:p>
          <a:p>
            <a:r>
              <a:rPr lang="en-US" sz="3200" dirty="0">
                <a:solidFill>
                  <a:srgbClr val="0000FF"/>
                </a:solidFill>
                <a:latin typeface=".VnTime" pitchFamily="34" charset="0"/>
              </a:rPr>
              <a:t> - </a:t>
            </a:r>
            <a:r>
              <a:rPr lang="en-US" sz="3200" dirty="0" err="1">
                <a:solidFill>
                  <a:srgbClr val="0000FF"/>
                </a:solidFill>
                <a:latin typeface=".VnTime" pitchFamily="34" charset="0"/>
              </a:rPr>
              <a:t>Häc</a:t>
            </a:r>
            <a:r>
              <a:rPr lang="en-US" sz="3200" dirty="0">
                <a:solidFill>
                  <a:srgbClr val="0000FF"/>
                </a:solidFill>
                <a:latin typeface=".VnTime" pitchFamily="34" charset="0"/>
              </a:rPr>
              <a:t> </a:t>
            </a:r>
            <a:r>
              <a:rPr lang="en-US" sz="3200" dirty="0" err="1">
                <a:solidFill>
                  <a:srgbClr val="0000FF"/>
                </a:solidFill>
                <a:latin typeface=".VnTime" pitchFamily="34" charset="0"/>
              </a:rPr>
              <a:t>bµi</a:t>
            </a:r>
            <a:r>
              <a:rPr lang="en-US" sz="3200" dirty="0">
                <a:solidFill>
                  <a:srgbClr val="0000FF"/>
                </a:solidFill>
                <a:latin typeface=".VnTime" pitchFamily="34" charset="0"/>
              </a:rPr>
              <a:t> </a:t>
            </a:r>
            <a:r>
              <a:rPr lang="en-US" sz="3200" dirty="0" err="1">
                <a:solidFill>
                  <a:srgbClr val="0000FF"/>
                </a:solidFill>
                <a:latin typeface=".VnTime" pitchFamily="34" charset="0"/>
              </a:rPr>
              <a:t>cò</a:t>
            </a:r>
            <a:r>
              <a:rPr lang="en-US" sz="3200" dirty="0">
                <a:solidFill>
                  <a:srgbClr val="0000FF"/>
                </a:solidFill>
                <a:latin typeface=".VnTime" pitchFamily="34" charset="0"/>
              </a:rPr>
              <a:t>, </a:t>
            </a:r>
            <a:r>
              <a:rPr lang="en-US" sz="3200" dirty="0" err="1">
                <a:solidFill>
                  <a:srgbClr val="0000FF"/>
                </a:solidFill>
                <a:latin typeface=".VnTime" pitchFamily="34" charset="0"/>
              </a:rPr>
              <a:t>lµm</a:t>
            </a:r>
            <a:r>
              <a:rPr lang="en-US" sz="3200" dirty="0">
                <a:solidFill>
                  <a:srgbClr val="0000FF"/>
                </a:solidFill>
                <a:latin typeface=".VnTime" pitchFamily="34" charset="0"/>
              </a:rPr>
              <a:t> </a:t>
            </a:r>
            <a:r>
              <a:rPr lang="en-US" sz="3200" dirty="0" err="1">
                <a:solidFill>
                  <a:srgbClr val="0000FF"/>
                </a:solidFill>
                <a:latin typeface=".VnTime" pitchFamily="34" charset="0"/>
              </a:rPr>
              <a:t>bµi</a:t>
            </a:r>
            <a:r>
              <a:rPr lang="en-US" sz="3200" dirty="0">
                <a:solidFill>
                  <a:srgbClr val="0000FF"/>
                </a:solidFill>
                <a:latin typeface=".VnTime" pitchFamily="34" charset="0"/>
              </a:rPr>
              <a:t> </a:t>
            </a:r>
            <a:r>
              <a:rPr lang="en-US" sz="3200" dirty="0" err="1">
                <a:solidFill>
                  <a:srgbClr val="0000FF"/>
                </a:solidFill>
                <a:latin typeface=".VnTime" pitchFamily="34" charset="0"/>
              </a:rPr>
              <a:t>tËp</a:t>
            </a:r>
            <a:r>
              <a:rPr lang="en-US" sz="3200" dirty="0">
                <a:solidFill>
                  <a:srgbClr val="0000FF"/>
                </a:solidFill>
                <a:latin typeface=".VnTime" pitchFamily="34" charset="0"/>
              </a:rPr>
              <a:t> a, c, d, ® SGK.</a:t>
            </a:r>
          </a:p>
          <a:p>
            <a:r>
              <a:rPr lang="en-US" sz="3200" dirty="0">
                <a:solidFill>
                  <a:srgbClr val="0000FF"/>
                </a:solidFill>
                <a:latin typeface=".VnTime" pitchFamily="34" charset="0"/>
              </a:rPr>
              <a:t> - </a:t>
            </a:r>
            <a:r>
              <a:rPr lang="en-US" sz="3200" dirty="0" err="1">
                <a:solidFill>
                  <a:srgbClr val="0000FF"/>
                </a:solidFill>
                <a:latin typeface=".VnTime" pitchFamily="34" charset="0"/>
              </a:rPr>
              <a:t>T</a:t>
            </a:r>
            <a:r>
              <a:rPr lang="en-US" sz="3200" dirty="0" err="1">
                <a:solidFill>
                  <a:srgbClr val="0000FF"/>
                </a:solidFill>
                <a:latin typeface="Times New Roman" pitchFamily="18" charset="0"/>
              </a:rPr>
              <a:t>ì</a:t>
            </a:r>
            <a:r>
              <a:rPr lang="en-US" sz="3200" dirty="0" err="1">
                <a:solidFill>
                  <a:srgbClr val="0000FF"/>
                </a:solidFill>
                <a:latin typeface=".VnTime" pitchFamily="34" charset="0"/>
              </a:rPr>
              <a:t>m</a:t>
            </a:r>
            <a:r>
              <a:rPr lang="en-US" sz="3200" dirty="0">
                <a:solidFill>
                  <a:srgbClr val="0000FF"/>
                </a:solidFill>
                <a:latin typeface=".VnTime" pitchFamily="34" charset="0"/>
              </a:rPr>
              <a:t> </a:t>
            </a:r>
            <a:r>
              <a:rPr lang="en-US" sz="3200" dirty="0" err="1">
                <a:solidFill>
                  <a:srgbClr val="0000FF"/>
                </a:solidFill>
                <a:latin typeface=".VnTime" pitchFamily="34" charset="0"/>
              </a:rPr>
              <a:t>hiÓu</a:t>
            </a:r>
            <a:r>
              <a:rPr lang="en-US" sz="3200" dirty="0">
                <a:solidFill>
                  <a:srgbClr val="0000FF"/>
                </a:solidFill>
                <a:latin typeface=".VnTime" pitchFamily="34" charset="0"/>
              </a:rPr>
              <a:t> </a:t>
            </a:r>
            <a:r>
              <a:rPr lang="en-US" sz="3200" dirty="0" err="1">
                <a:solidFill>
                  <a:srgbClr val="0000FF"/>
                </a:solidFill>
                <a:latin typeface=".VnTime" pitchFamily="34" charset="0"/>
              </a:rPr>
              <a:t>những</a:t>
            </a:r>
            <a:r>
              <a:rPr lang="en-US" sz="3200" dirty="0">
                <a:solidFill>
                  <a:srgbClr val="0000FF"/>
                </a:solidFill>
                <a:latin typeface=".VnTime" pitchFamily="34" charset="0"/>
              </a:rPr>
              <a:t> </a:t>
            </a:r>
            <a:r>
              <a:rPr lang="en-US" sz="3200" dirty="0" err="1">
                <a:solidFill>
                  <a:srgbClr val="0000FF"/>
                </a:solidFill>
                <a:latin typeface=".VnTime" pitchFamily="34" charset="0"/>
              </a:rPr>
              <a:t>quy</a:t>
            </a:r>
            <a:r>
              <a:rPr lang="en-US" sz="3200" dirty="0">
                <a:solidFill>
                  <a:srgbClr val="0000FF"/>
                </a:solidFill>
                <a:latin typeface=".VnTime" pitchFamily="34" charset="0"/>
              </a:rPr>
              <a:t> ®</a:t>
            </a:r>
            <a:r>
              <a:rPr lang="en-US" sz="3200" dirty="0" err="1">
                <a:solidFill>
                  <a:srgbClr val="0000FF"/>
                </a:solidFill>
                <a:latin typeface=".VnTime" pitchFamily="34" charset="0"/>
              </a:rPr>
              <a:t>Þnh</a:t>
            </a:r>
            <a:r>
              <a:rPr lang="en-US" sz="3200" dirty="0">
                <a:solidFill>
                  <a:srgbClr val="0000FF"/>
                </a:solidFill>
                <a:latin typeface=".VnTime" pitchFamily="34" charset="0"/>
              </a:rPr>
              <a:t> </a:t>
            </a:r>
            <a:r>
              <a:rPr lang="en-US" sz="3200" dirty="0" err="1">
                <a:solidFill>
                  <a:srgbClr val="0000FF"/>
                </a:solidFill>
                <a:latin typeface=".VnTime" pitchFamily="34" charset="0"/>
              </a:rPr>
              <a:t>vÒ</a:t>
            </a:r>
            <a:r>
              <a:rPr lang="en-US" sz="3200" dirty="0">
                <a:solidFill>
                  <a:srgbClr val="0000FF"/>
                </a:solidFill>
                <a:latin typeface=".VnTime" pitchFamily="34" charset="0"/>
              </a:rPr>
              <a:t> ®</a:t>
            </a:r>
            <a:r>
              <a:rPr lang="en-US" sz="3200" dirty="0" err="1">
                <a:solidFill>
                  <a:srgbClr val="0000FF"/>
                </a:solidFill>
                <a:latin typeface=".VnTime" pitchFamily="34" charset="0"/>
              </a:rPr>
              <a:t>i</a:t>
            </a:r>
            <a:r>
              <a:rPr lang="en-US" sz="3200" dirty="0">
                <a:solidFill>
                  <a:srgbClr val="0000FF"/>
                </a:solidFill>
                <a:latin typeface=".VnTime" pitchFamily="34" charset="0"/>
              </a:rPr>
              <a:t> ®­</a:t>
            </a:r>
            <a:r>
              <a:rPr lang="en-US" sz="3200" dirty="0" err="1">
                <a:solidFill>
                  <a:srgbClr val="0000FF"/>
                </a:solidFill>
                <a:latin typeface=".VnTime" pitchFamily="34" charset="0"/>
              </a:rPr>
              <a:t>êng</a:t>
            </a:r>
            <a:r>
              <a:rPr lang="en-US" sz="3200" dirty="0">
                <a:solidFill>
                  <a:srgbClr val="0000FF"/>
                </a:solidFill>
                <a:latin typeface=".VnTime" pitchFamily="34" charset="0"/>
              </a:rPr>
              <a:t>.</a:t>
            </a:r>
          </a:p>
          <a:p>
            <a:r>
              <a:rPr lang="en-US" sz="3200" dirty="0">
                <a:solidFill>
                  <a:srgbClr val="0000FF"/>
                </a:solidFill>
                <a:latin typeface=".VnTime" pitchFamily="34" charset="0"/>
              </a:rPr>
              <a:t> - </a:t>
            </a:r>
            <a:r>
              <a:rPr lang="en-US" sz="3200" dirty="0" err="1">
                <a:solidFill>
                  <a:srgbClr val="0000FF"/>
                </a:solidFill>
                <a:latin typeface=".VnTime" pitchFamily="34" charset="0"/>
              </a:rPr>
              <a:t>ChuÈn</a:t>
            </a:r>
            <a:r>
              <a:rPr lang="en-US" sz="3200" dirty="0">
                <a:solidFill>
                  <a:srgbClr val="0000FF"/>
                </a:solidFill>
                <a:latin typeface=".VnTime" pitchFamily="34" charset="0"/>
              </a:rPr>
              <a:t> </a:t>
            </a:r>
            <a:r>
              <a:rPr lang="en-US" sz="3200" dirty="0" err="1">
                <a:solidFill>
                  <a:srgbClr val="0000FF"/>
                </a:solidFill>
                <a:latin typeface=".VnTime" pitchFamily="34" charset="0"/>
              </a:rPr>
              <a:t>bÞ</a:t>
            </a:r>
            <a:r>
              <a:rPr lang="en-US" sz="3200" dirty="0">
                <a:solidFill>
                  <a:srgbClr val="0000FF"/>
                </a:solidFill>
                <a:latin typeface=".VnTime" pitchFamily="34" charset="0"/>
              </a:rPr>
              <a:t> </a:t>
            </a:r>
            <a:r>
              <a:rPr lang="en-US" sz="3200" dirty="0" err="1">
                <a:solidFill>
                  <a:srgbClr val="0000FF"/>
                </a:solidFill>
                <a:latin typeface=".VnTime" pitchFamily="34" charset="0"/>
              </a:rPr>
              <a:t>bµi</a:t>
            </a:r>
            <a:r>
              <a:rPr lang="en-US" sz="3200" dirty="0">
                <a:solidFill>
                  <a:srgbClr val="0000FF"/>
                </a:solidFill>
                <a:latin typeface=".VnTime" pitchFamily="34" charset="0"/>
              </a:rPr>
              <a:t> ®Ó </a:t>
            </a:r>
            <a:r>
              <a:rPr lang="en-US" sz="3200" dirty="0" err="1">
                <a:solidFill>
                  <a:srgbClr val="0000FF"/>
                </a:solidFill>
                <a:latin typeface=".VnTime" pitchFamily="34" charset="0"/>
              </a:rPr>
              <a:t>häc</a:t>
            </a:r>
            <a:r>
              <a:rPr lang="en-US" sz="3200" dirty="0">
                <a:solidFill>
                  <a:srgbClr val="0000FF"/>
                </a:solidFill>
                <a:latin typeface=".VnTime" pitchFamily="34" charset="0"/>
              </a:rPr>
              <a:t> </a:t>
            </a:r>
            <a:r>
              <a:rPr lang="en-US" sz="3200" dirty="0" err="1">
                <a:solidFill>
                  <a:srgbClr val="0000FF"/>
                </a:solidFill>
                <a:latin typeface=".VnTime" pitchFamily="34" charset="0"/>
              </a:rPr>
              <a:t>tiÕt</a:t>
            </a:r>
            <a:r>
              <a:rPr lang="en-US" sz="3200" dirty="0">
                <a:solidFill>
                  <a:srgbClr val="0000FF"/>
                </a:solidFill>
                <a:latin typeface=".VnTime" pitchFamily="34" charset="0"/>
              </a:rPr>
              <a:t> 2.</a:t>
            </a:r>
          </a:p>
          <a:p>
            <a:endParaRPr lang="en-US" sz="3200" dirty="0">
              <a:solidFill>
                <a:srgbClr val="0000FF"/>
              </a:solidFill>
              <a:latin typeface=".VnTime" pitchFamily="34" charset="0"/>
            </a:endParaRPr>
          </a:p>
          <a:p>
            <a:pPr algn="ctr" eaLnBrk="1" hangingPunct="1"/>
            <a:endParaRPr lang="en-US" sz="3200" dirty="0">
              <a:solidFill>
                <a:srgbClr val="0000FF"/>
              </a:solidFill>
              <a:latin typeface=".VnTime" pitchFamily="34" charset="0"/>
            </a:endParaRPr>
          </a:p>
        </p:txBody>
      </p:sp>
      <p:pic>
        <p:nvPicPr>
          <p:cNvPr id="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0058400" y="3429000"/>
            <a:ext cx="609600" cy="609600"/>
          </a:xfrm>
          <a:prstGeom prst="rect">
            <a:avLst/>
          </a:prstGeom>
        </p:spPr>
      </p:pic>
    </p:spTree>
    <p:controls>
      <mc:AlternateContent xmlns:mc="http://schemas.openxmlformats.org/markup-compatibility/2006">
        <mc:Choice xmlns:v="urn:schemas-microsoft-com:vml" Requires="v">
          <p:control spid="5124" r:id="rId4" imgW="1828800" imgH="1828800"/>
        </mc:Choice>
        <mc:Fallback>
          <p:control r:id="rId4" imgW="1828800" imgH="1828800">
            <p:pic>
              <p:nvPicPr>
                <p:cNvPr id="0" name="FOfficeDoc1"/>
                <p:cNvPicPr preferRelativeResize="0">
                  <a:picLocks noChangeAspect="1" noChangeArrowheads="1" noChangeShapeType="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0" y="6019800"/>
                  <a:ext cx="1676400" cy="8382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07"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68612">
                                            <p:txEl>
                                              <p:pRg st="1" end="1"/>
                                            </p:txEl>
                                          </p:spTgt>
                                        </p:tgtEl>
                                        <p:attrNameLst>
                                          <p:attrName>style.visibility</p:attrName>
                                        </p:attrNameLst>
                                      </p:cBhvr>
                                      <p:to>
                                        <p:strVal val="visible"/>
                                      </p:to>
                                    </p:set>
                                    <p:anim calcmode="lin" valueType="num">
                                      <p:cBhvr additive="base">
                                        <p:cTn id="9" dur="500" fill="hold"/>
                                        <p:tgtEl>
                                          <p:spTgt spid="68612">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68612">
                                            <p:txEl>
                                              <p:pRg st="1" end="1"/>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8612">
                                            <p:txEl>
                                              <p:pRg st="0" end="0"/>
                                            </p:txEl>
                                          </p:spTgt>
                                        </p:tgtEl>
                                        <p:attrNameLst>
                                          <p:attrName>style.visibility</p:attrName>
                                        </p:attrNameLst>
                                      </p:cBhvr>
                                      <p:to>
                                        <p:strVal val="visible"/>
                                      </p:to>
                                    </p:set>
                                    <p:anim calcmode="lin" valueType="num">
                                      <p:cBhvr additive="base">
                                        <p:cTn id="13" dur="500" fill="hold"/>
                                        <p:tgtEl>
                                          <p:spTgt spid="686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8612">
                                            <p:txEl>
                                              <p:pRg st="2" end="2"/>
                                            </p:txEl>
                                          </p:spTgt>
                                        </p:tgtEl>
                                        <p:attrNameLst>
                                          <p:attrName>style.visibility</p:attrName>
                                        </p:attrNameLst>
                                      </p:cBhvr>
                                      <p:to>
                                        <p:strVal val="visible"/>
                                      </p:to>
                                    </p:set>
                                    <p:anim calcmode="lin" valueType="num">
                                      <p:cBhvr additive="base">
                                        <p:cTn id="17" dur="500" fill="hold"/>
                                        <p:tgtEl>
                                          <p:spTgt spid="686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861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8612">
                                            <p:txEl>
                                              <p:pRg st="3" end="3"/>
                                            </p:txEl>
                                          </p:spTgt>
                                        </p:tgtEl>
                                        <p:attrNameLst>
                                          <p:attrName>style.visibility</p:attrName>
                                        </p:attrNameLst>
                                      </p:cBhvr>
                                      <p:to>
                                        <p:strVal val="visible"/>
                                      </p:to>
                                    </p:set>
                                    <p:anim calcmode="lin" valueType="num">
                                      <p:cBhvr additive="base">
                                        <p:cTn id="21" dur="500" fill="hold"/>
                                        <p:tgtEl>
                                          <p:spTgt spid="686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861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8612">
                                            <p:txEl>
                                              <p:pRg st="4" end="4"/>
                                            </p:txEl>
                                          </p:spTgt>
                                        </p:tgtEl>
                                        <p:attrNameLst>
                                          <p:attrName>style.visibility</p:attrName>
                                        </p:attrNameLst>
                                      </p:cBhvr>
                                      <p:to>
                                        <p:strVal val="visible"/>
                                      </p:to>
                                    </p:set>
                                    <p:anim calcmode="lin" valueType="num">
                                      <p:cBhvr additive="base">
                                        <p:cTn id="25" dur="500" fill="hold"/>
                                        <p:tgtEl>
                                          <p:spTgt spid="686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8612">
                                            <p:txEl>
                                              <p:pRg st="5" end="5"/>
                                            </p:txEl>
                                          </p:spTgt>
                                        </p:tgtEl>
                                        <p:attrNameLst>
                                          <p:attrName>style.visibility</p:attrName>
                                        </p:attrNameLst>
                                      </p:cBhvr>
                                      <p:to>
                                        <p:strVal val="visible"/>
                                      </p:to>
                                    </p:set>
                                    <p:anim calcmode="lin" valueType="num">
                                      <p:cBhvr additive="base">
                                        <p:cTn id="29" dur="500" fill="hold"/>
                                        <p:tgtEl>
                                          <p:spTgt spid="6861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86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A.jpg"/>
          <p:cNvPicPr>
            <a:picLocks noChangeAspect="1"/>
          </p:cNvPicPr>
          <p:nvPr/>
        </p:nvPicPr>
        <p:blipFill>
          <a:blip r:embed="rId5"/>
          <a:stretch>
            <a:fillRect/>
          </a:stretch>
        </p:blipFill>
        <p:spPr>
          <a:xfrm>
            <a:off x="304800" y="228601"/>
            <a:ext cx="1066800" cy="762000"/>
          </a:xfrm>
          <a:prstGeom prst="rect">
            <a:avLst/>
          </a:prstGeom>
        </p:spPr>
      </p:pic>
      <p:pic>
        <p:nvPicPr>
          <p:cNvPr id="5" name="Picture 4" descr="HOA.jpg"/>
          <p:cNvPicPr>
            <a:picLocks noChangeAspect="1"/>
          </p:cNvPicPr>
          <p:nvPr/>
        </p:nvPicPr>
        <p:blipFill>
          <a:blip r:embed="rId5"/>
          <a:stretch>
            <a:fillRect/>
          </a:stretch>
        </p:blipFill>
        <p:spPr>
          <a:xfrm>
            <a:off x="7772400" y="228600"/>
            <a:ext cx="1066800" cy="762000"/>
          </a:xfrm>
          <a:prstGeom prst="rect">
            <a:avLst/>
          </a:prstGeom>
        </p:spPr>
      </p:pic>
      <p:sp>
        <p:nvSpPr>
          <p:cNvPr id="6" name="TextBox 5"/>
          <p:cNvSpPr txBox="1"/>
          <p:nvPr/>
        </p:nvSpPr>
        <p:spPr>
          <a:xfrm>
            <a:off x="1447800" y="228600"/>
            <a:ext cx="64008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SỐ LIỆU TAI NẠN GIAO THÔNG</a:t>
            </a:r>
            <a:endParaRPr lang="en-US" sz="32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381000" y="1295400"/>
          <a:ext cx="7772400" cy="3830320"/>
        </p:xfrm>
        <a:graphic>
          <a:graphicData uri="http://schemas.openxmlformats.org/drawingml/2006/table">
            <a:tbl>
              <a:tblPr firstRow="1" bandRow="1">
                <a:tableStyleId>{5C22544A-7EE6-4342-B048-85BDC9FD1C3A}</a:tableStyleId>
              </a:tblPr>
              <a:tblGrid>
                <a:gridCol w="1752600"/>
                <a:gridCol w="1752600"/>
                <a:gridCol w="1524000"/>
                <a:gridCol w="2743200"/>
              </a:tblGrid>
              <a:tr h="497840">
                <a:tc>
                  <a:txBody>
                    <a:bodyPr/>
                    <a:lstStyle/>
                    <a:p>
                      <a:endParaRPr lang="en-US" dirty="0"/>
                    </a:p>
                  </a:txBody>
                  <a:tcPr/>
                </a:tc>
                <a:tc>
                  <a:txBody>
                    <a:bodyPr/>
                    <a:lstStyle/>
                    <a:p>
                      <a:pPr algn="ctr"/>
                      <a:r>
                        <a:rPr lang="en-US" sz="1800" b="1" dirty="0" smtClean="0">
                          <a:solidFill>
                            <a:srgbClr val="FF0000"/>
                          </a:solidFill>
                        </a:rPr>
                        <a:t>SỐ</a:t>
                      </a:r>
                      <a:r>
                        <a:rPr lang="en-US" sz="1800" b="1" baseline="0" dirty="0" smtClean="0">
                          <a:solidFill>
                            <a:srgbClr val="FF0000"/>
                          </a:solidFill>
                        </a:rPr>
                        <a:t> VỤ TAI NẠN</a:t>
                      </a:r>
                      <a:endParaRPr lang="en-US" sz="18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2"/>
                          </a:solidFill>
                        </a:rPr>
                        <a:t>SỐ</a:t>
                      </a:r>
                      <a:r>
                        <a:rPr lang="en-US" sz="1800" baseline="0" dirty="0" smtClean="0">
                          <a:solidFill>
                            <a:schemeClr val="accent2"/>
                          </a:solidFill>
                        </a:rPr>
                        <a:t> NGƯỜI CHẾT</a:t>
                      </a:r>
                      <a:endParaRPr lang="en-US" sz="1800" dirty="0" smtClean="0">
                        <a:solidFill>
                          <a:schemeClr val="accent2"/>
                        </a:solidFill>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solidFill>
                        </a:rPr>
                        <a:t>SỐ</a:t>
                      </a:r>
                      <a:r>
                        <a:rPr lang="en-US" sz="1800" b="1" baseline="0" dirty="0" smtClean="0">
                          <a:solidFill>
                            <a:schemeClr val="accent2"/>
                          </a:solidFill>
                        </a:rPr>
                        <a:t> NGƯỜI BỊ THƯƠNG</a:t>
                      </a:r>
                      <a:endParaRPr lang="en-US" sz="1800" b="1" dirty="0" smtClean="0">
                        <a:solidFill>
                          <a:schemeClr val="accent2"/>
                        </a:solidFill>
                      </a:endParaRPr>
                    </a:p>
                    <a:p>
                      <a:endParaRPr lang="en-US" dirty="0"/>
                    </a:p>
                  </a:txBody>
                  <a:tcPr/>
                </a:tc>
              </a:tr>
              <a:tr h="49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2012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36060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solidFill>
                        </a:rPr>
                        <a:t>9838</a:t>
                      </a:r>
                    </a:p>
                    <a:p>
                      <a:endParaRPr lang="en-US"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75000"/>
                            </a:schemeClr>
                          </a:solidFill>
                        </a:rPr>
                        <a:t>38060</a:t>
                      </a:r>
                    </a:p>
                    <a:p>
                      <a:endParaRPr lang="en-US" dirty="0">
                        <a:solidFill>
                          <a:schemeClr val="accent6">
                            <a:lumMod val="75000"/>
                          </a:schemeClr>
                        </a:solidFill>
                      </a:endParaRPr>
                    </a:p>
                  </a:txBody>
                  <a:tcPr/>
                </a:tc>
              </a:tr>
              <a:tr h="49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2013</a:t>
                      </a:r>
                    </a:p>
                    <a:p>
                      <a:endParaRPr lang="en-US" dirty="0"/>
                    </a:p>
                  </a:txBody>
                  <a:tcPr/>
                </a:tc>
                <a:tc>
                  <a:txBody>
                    <a:bodyPr/>
                    <a:lstStyle/>
                    <a:p>
                      <a:r>
                        <a:rPr lang="en-US" dirty="0" smtClean="0">
                          <a:solidFill>
                            <a:srgbClr val="FF0000"/>
                          </a:solidFill>
                        </a:rPr>
                        <a:t>29385</a:t>
                      </a:r>
                      <a:endParaRPr lang="en-US" dirty="0">
                        <a:solidFill>
                          <a:srgbClr val="FF0000"/>
                        </a:solidFill>
                      </a:endParaRPr>
                    </a:p>
                  </a:txBody>
                  <a:tcPr/>
                </a:tc>
                <a:tc>
                  <a:txBody>
                    <a:bodyPr/>
                    <a:lstStyle/>
                    <a:p>
                      <a:r>
                        <a:rPr lang="en-US" dirty="0" smtClean="0">
                          <a:solidFill>
                            <a:schemeClr val="accent1"/>
                          </a:solidFill>
                        </a:rPr>
                        <a:t>9369</a:t>
                      </a:r>
                      <a:endParaRPr lang="en-US" dirty="0">
                        <a:solidFill>
                          <a:schemeClr val="accent1"/>
                        </a:solidFill>
                      </a:endParaRPr>
                    </a:p>
                  </a:txBody>
                  <a:tcPr/>
                </a:tc>
                <a:tc>
                  <a:txBody>
                    <a:bodyPr/>
                    <a:lstStyle/>
                    <a:p>
                      <a:r>
                        <a:rPr lang="en-US" dirty="0" smtClean="0">
                          <a:solidFill>
                            <a:schemeClr val="accent6">
                              <a:lumMod val="75000"/>
                            </a:schemeClr>
                          </a:solidFill>
                        </a:rPr>
                        <a:t>29500</a:t>
                      </a:r>
                      <a:endParaRPr lang="en-US" dirty="0">
                        <a:solidFill>
                          <a:schemeClr val="accent6">
                            <a:lumMod val="75000"/>
                          </a:schemeClr>
                        </a:solidFill>
                      </a:endParaRPr>
                    </a:p>
                  </a:txBody>
                  <a:tcPr/>
                </a:tc>
              </a:tr>
              <a:tr h="49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2014</a:t>
                      </a:r>
                    </a:p>
                    <a:p>
                      <a:endParaRPr lang="en-US" dirty="0"/>
                    </a:p>
                  </a:txBody>
                  <a:tcPr/>
                </a:tc>
                <a:tc>
                  <a:txBody>
                    <a:bodyPr/>
                    <a:lstStyle/>
                    <a:p>
                      <a:r>
                        <a:rPr lang="en-US" dirty="0" smtClean="0">
                          <a:solidFill>
                            <a:srgbClr val="FF0000"/>
                          </a:solidFill>
                        </a:rPr>
                        <a:t>25322</a:t>
                      </a:r>
                      <a:endParaRPr lang="en-US" dirty="0">
                        <a:solidFill>
                          <a:srgbClr val="FF0000"/>
                        </a:solidFill>
                      </a:endParaRPr>
                    </a:p>
                  </a:txBody>
                  <a:tcPr/>
                </a:tc>
                <a:tc>
                  <a:txBody>
                    <a:bodyPr/>
                    <a:lstStyle/>
                    <a:p>
                      <a:r>
                        <a:rPr lang="en-US" dirty="0" smtClean="0">
                          <a:solidFill>
                            <a:schemeClr val="accent1"/>
                          </a:solidFill>
                        </a:rPr>
                        <a:t>8996</a:t>
                      </a:r>
                      <a:endParaRPr lang="en-US" dirty="0">
                        <a:solidFill>
                          <a:schemeClr val="accent1"/>
                        </a:solidFill>
                      </a:endParaRPr>
                    </a:p>
                  </a:txBody>
                  <a:tcPr/>
                </a:tc>
                <a:tc>
                  <a:txBody>
                    <a:bodyPr/>
                    <a:lstStyle/>
                    <a:p>
                      <a:r>
                        <a:rPr lang="en-US" dirty="0" smtClean="0">
                          <a:solidFill>
                            <a:schemeClr val="accent6">
                              <a:lumMod val="75000"/>
                            </a:schemeClr>
                          </a:solidFill>
                        </a:rPr>
                        <a:t>24414</a:t>
                      </a:r>
                      <a:endParaRPr lang="en-US" dirty="0">
                        <a:solidFill>
                          <a:schemeClr val="accent6">
                            <a:lumMod val="75000"/>
                          </a:schemeClr>
                        </a:solidFill>
                      </a:endParaRPr>
                    </a:p>
                  </a:txBody>
                  <a:tcPr/>
                </a:tc>
              </a:tr>
              <a:tr h="497840">
                <a:tc>
                  <a:txBody>
                    <a:bodyPr/>
                    <a:lstStyle/>
                    <a:p>
                      <a:r>
                        <a:rPr lang="en-US" dirty="0" smtClean="0">
                          <a:solidFill>
                            <a:srgbClr val="92D050"/>
                          </a:solidFill>
                        </a:rPr>
                        <a:t>2015</a:t>
                      </a:r>
                      <a:endParaRPr lang="en-US" dirty="0">
                        <a:solidFill>
                          <a:srgbClr val="92D050"/>
                        </a:solidFill>
                      </a:endParaRPr>
                    </a:p>
                  </a:txBody>
                  <a:tcPr/>
                </a:tc>
                <a:tc>
                  <a:txBody>
                    <a:bodyPr/>
                    <a:lstStyle/>
                    <a:p>
                      <a:r>
                        <a:rPr lang="en-US" dirty="0" smtClean="0">
                          <a:solidFill>
                            <a:srgbClr val="FF0000"/>
                          </a:solidFill>
                        </a:rPr>
                        <a:t>22827</a:t>
                      </a:r>
                      <a:endParaRPr lang="en-US" dirty="0">
                        <a:solidFill>
                          <a:srgbClr val="FF0000"/>
                        </a:solidFill>
                      </a:endParaRPr>
                    </a:p>
                  </a:txBody>
                  <a:tcPr/>
                </a:tc>
                <a:tc>
                  <a:txBody>
                    <a:bodyPr/>
                    <a:lstStyle/>
                    <a:p>
                      <a:r>
                        <a:rPr lang="en-US" dirty="0" smtClean="0">
                          <a:solidFill>
                            <a:schemeClr val="accent1"/>
                          </a:solidFill>
                        </a:rPr>
                        <a:t>8727</a:t>
                      </a:r>
                      <a:endParaRPr lang="en-US" dirty="0">
                        <a:solidFill>
                          <a:schemeClr val="accent1"/>
                        </a:solidFill>
                      </a:endParaRPr>
                    </a:p>
                  </a:txBody>
                  <a:tcPr/>
                </a:tc>
                <a:tc>
                  <a:txBody>
                    <a:bodyPr/>
                    <a:lstStyle/>
                    <a:p>
                      <a:r>
                        <a:rPr lang="en-US" dirty="0" smtClean="0">
                          <a:solidFill>
                            <a:schemeClr val="accent6">
                              <a:lumMod val="75000"/>
                            </a:schemeClr>
                          </a:solidFill>
                        </a:rPr>
                        <a:t>21069</a:t>
                      </a:r>
                      <a:endParaRPr lang="en-US" dirty="0">
                        <a:solidFill>
                          <a:schemeClr val="accent6">
                            <a:lumMod val="75000"/>
                          </a:schemeClr>
                        </a:solidFill>
                      </a:endParaRPr>
                    </a:p>
                  </a:txBody>
                  <a:tcPr/>
                </a:tc>
              </a:tr>
              <a:tr h="497840">
                <a:tc>
                  <a:txBody>
                    <a:bodyPr/>
                    <a:lstStyle/>
                    <a:p>
                      <a:r>
                        <a:rPr lang="en-US" dirty="0" smtClean="0">
                          <a:solidFill>
                            <a:srgbClr val="00B050"/>
                          </a:solidFill>
                        </a:rPr>
                        <a:t>2016</a:t>
                      </a:r>
                      <a:endParaRPr lang="en-US" dirty="0">
                        <a:solidFill>
                          <a:srgbClr val="00B050"/>
                        </a:solidFill>
                      </a:endParaRPr>
                    </a:p>
                  </a:txBody>
                  <a:tcPr/>
                </a:tc>
                <a:tc>
                  <a:txBody>
                    <a:bodyPr/>
                    <a:lstStyle/>
                    <a:p>
                      <a:r>
                        <a:rPr lang="en-US" dirty="0" smtClean="0">
                          <a:solidFill>
                            <a:srgbClr val="FF0000"/>
                          </a:solidFill>
                        </a:rPr>
                        <a:t>21500</a:t>
                      </a:r>
                      <a:endParaRPr lang="en-US" dirty="0">
                        <a:solidFill>
                          <a:srgbClr val="FF0000"/>
                        </a:solidFill>
                      </a:endParaRPr>
                    </a:p>
                  </a:txBody>
                  <a:tcPr/>
                </a:tc>
                <a:tc>
                  <a:txBody>
                    <a:bodyPr/>
                    <a:lstStyle/>
                    <a:p>
                      <a:r>
                        <a:rPr lang="en-US" dirty="0" smtClean="0">
                          <a:solidFill>
                            <a:schemeClr val="accent1"/>
                          </a:solidFill>
                        </a:rPr>
                        <a:t>8680</a:t>
                      </a:r>
                      <a:endParaRPr lang="en-US" dirty="0">
                        <a:solidFill>
                          <a:schemeClr val="accent1"/>
                        </a:solidFill>
                      </a:endParaRPr>
                    </a:p>
                  </a:txBody>
                  <a:tcPr/>
                </a:tc>
                <a:tc>
                  <a:txBody>
                    <a:bodyPr/>
                    <a:lstStyle/>
                    <a:p>
                      <a:r>
                        <a:rPr lang="en-US" dirty="0" smtClean="0">
                          <a:solidFill>
                            <a:schemeClr val="accent6">
                              <a:lumMod val="75000"/>
                            </a:schemeClr>
                          </a:solidFill>
                        </a:rPr>
                        <a:t>19200</a:t>
                      </a:r>
                      <a:endParaRPr lang="en-US" dirty="0">
                        <a:solidFill>
                          <a:schemeClr val="accent6">
                            <a:lumMod val="75000"/>
                          </a:schemeClr>
                        </a:solidFill>
                      </a:endParaRPr>
                    </a:p>
                  </a:txBody>
                  <a:tcPr/>
                </a:tc>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53600" y="2819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4" fill="hold"/>
                                        <p:tgtEl>
                                          <p:spTgt spid="2"/>
                                        </p:tgtEl>
                                      </p:cBhvr>
                                    </p:cmd>
                                  </p:childTnLst>
                                </p:cTn>
                              </p:par>
                              <p:par>
                                <p:cTn id="7" presetID="49" presetClass="entr" presetSubtype="0" repeatCount="5000" decel="10000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2000" fill="hold"/>
                                        <p:tgtEl>
                                          <p:spTgt spid="4"/>
                                        </p:tgtEl>
                                        <p:attrNameLst>
                                          <p:attrName>ppt_w</p:attrName>
                                        </p:attrNameLst>
                                      </p:cBhvr>
                                      <p:tavLst>
                                        <p:tav tm="0">
                                          <p:val>
                                            <p:fltVal val="0"/>
                                          </p:val>
                                        </p:tav>
                                        <p:tav tm="100000">
                                          <p:val>
                                            <p:strVal val="#ppt_w"/>
                                          </p:val>
                                        </p:tav>
                                      </p:tavLst>
                                    </p:anim>
                                    <p:anim calcmode="lin" valueType="num">
                                      <p:cBhvr>
                                        <p:cTn id="10" dur="2000" fill="hold"/>
                                        <p:tgtEl>
                                          <p:spTgt spid="4"/>
                                        </p:tgtEl>
                                        <p:attrNameLst>
                                          <p:attrName>ppt_h</p:attrName>
                                        </p:attrNameLst>
                                      </p:cBhvr>
                                      <p:tavLst>
                                        <p:tav tm="0">
                                          <p:val>
                                            <p:fltVal val="0"/>
                                          </p:val>
                                        </p:tav>
                                        <p:tav tm="100000">
                                          <p:val>
                                            <p:strVal val="#ppt_h"/>
                                          </p:val>
                                        </p:tav>
                                      </p:tavLst>
                                    </p:anim>
                                    <p:anim calcmode="lin" valueType="num">
                                      <p:cBhvr>
                                        <p:cTn id="11" dur="2000" fill="hold"/>
                                        <p:tgtEl>
                                          <p:spTgt spid="4"/>
                                        </p:tgtEl>
                                        <p:attrNameLst>
                                          <p:attrName>style.rotation</p:attrName>
                                        </p:attrNameLst>
                                      </p:cBhvr>
                                      <p:tavLst>
                                        <p:tav tm="0">
                                          <p:val>
                                            <p:fltVal val="360"/>
                                          </p:val>
                                        </p:tav>
                                        <p:tav tm="100000">
                                          <p:val>
                                            <p:fltVal val="0"/>
                                          </p:val>
                                        </p:tav>
                                      </p:tavLst>
                                    </p:anim>
                                    <p:animEffect transition="in" filter="fade">
                                      <p:cBhvr>
                                        <p:cTn id="12" dur="2000"/>
                                        <p:tgtEl>
                                          <p:spTgt spid="4"/>
                                        </p:tgtEl>
                                      </p:cBhvr>
                                    </p:animEffect>
                                  </p:childTnLst>
                                </p:cTn>
                              </p:par>
                              <p:par>
                                <p:cTn id="13" presetID="49" presetClass="entr" presetSubtype="0" repeatCount="5000"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style.rotation</p:attrName>
                                        </p:attrNameLst>
                                      </p:cBhvr>
                                      <p:tavLst>
                                        <p:tav tm="0">
                                          <p:val>
                                            <p:fltVal val="360"/>
                                          </p:val>
                                        </p:tav>
                                        <p:tav tm="100000">
                                          <p:val>
                                            <p:fltVal val="0"/>
                                          </p:val>
                                        </p:tav>
                                      </p:tavLst>
                                    </p:anim>
                                    <p:animEffect transition="in" filter="fade">
                                      <p:cBhvr>
                                        <p:cTn id="18" dur="20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237595"/>
            <a:ext cx="8229600" cy="4401205"/>
          </a:xfrm>
          <a:prstGeom prst="rect">
            <a:avLst/>
          </a:prstGeom>
          <a:noFill/>
        </p:spPr>
        <p:txBody>
          <a:bodyPr wrap="square" rtlCol="0">
            <a:spAutoFit/>
          </a:bodyPr>
          <a:lstStyle/>
          <a:p>
            <a:r>
              <a:rPr lang="en-US" sz="4000" dirty="0" smtClean="0"/>
              <a:t>- </a:t>
            </a:r>
            <a:r>
              <a:rPr lang="en-US" sz="4000" dirty="0" err="1" smtClean="0"/>
              <a:t>Tết</a:t>
            </a:r>
            <a:r>
              <a:rPr lang="en-US" sz="4000" dirty="0" smtClean="0"/>
              <a:t> </a:t>
            </a:r>
            <a:r>
              <a:rPr lang="en-US" sz="4000" dirty="0" err="1" smtClean="0"/>
              <a:t>Đinh</a:t>
            </a:r>
            <a:r>
              <a:rPr lang="en-US" sz="4000" dirty="0" smtClean="0"/>
              <a:t>  </a:t>
            </a:r>
            <a:r>
              <a:rPr lang="en-US" sz="4000" dirty="0" err="1" smtClean="0"/>
              <a:t>Dậu</a:t>
            </a:r>
            <a:r>
              <a:rPr lang="en-US" sz="4000" dirty="0" smtClean="0"/>
              <a:t>  </a:t>
            </a:r>
            <a:r>
              <a:rPr lang="en-US" sz="4000" dirty="0" err="1" smtClean="0"/>
              <a:t>năm</a:t>
            </a:r>
            <a:r>
              <a:rPr lang="en-US" sz="4000" dirty="0" smtClean="0"/>
              <a:t>  2017  </a:t>
            </a:r>
            <a:r>
              <a:rPr lang="en-US" sz="4000" dirty="0" err="1" smtClean="0"/>
              <a:t>từ</a:t>
            </a:r>
            <a:r>
              <a:rPr lang="en-US" sz="4000" dirty="0" smtClean="0"/>
              <a:t> 26/1 </a:t>
            </a:r>
            <a:r>
              <a:rPr lang="en-US" sz="4000" dirty="0" err="1" smtClean="0"/>
              <a:t>đến</a:t>
            </a:r>
            <a:r>
              <a:rPr lang="en-US" sz="4000" dirty="0" smtClean="0"/>
              <a:t> </a:t>
            </a:r>
            <a:r>
              <a:rPr lang="en-US" sz="4000" dirty="0" err="1" smtClean="0"/>
              <a:t>ngày</a:t>
            </a:r>
            <a:r>
              <a:rPr lang="en-US" sz="4000" dirty="0" smtClean="0"/>
              <a:t>   1/2 </a:t>
            </a:r>
            <a:r>
              <a:rPr lang="en-US" sz="4000" dirty="0" err="1" smtClean="0"/>
              <a:t>toàn</a:t>
            </a:r>
            <a:r>
              <a:rPr lang="en-US" sz="4000" dirty="0" smtClean="0"/>
              <a:t> </a:t>
            </a:r>
            <a:r>
              <a:rPr lang="en-US" sz="4000" dirty="0" err="1" smtClean="0"/>
              <a:t>quốc</a:t>
            </a:r>
            <a:r>
              <a:rPr lang="en-US" sz="4000" dirty="0" smtClean="0"/>
              <a:t>  </a:t>
            </a:r>
            <a:r>
              <a:rPr lang="en-US" sz="4000" dirty="0" err="1"/>
              <a:t>x</a:t>
            </a:r>
            <a:r>
              <a:rPr lang="en-US" sz="4000" dirty="0" err="1" smtClean="0"/>
              <a:t>ãy</a:t>
            </a:r>
            <a:r>
              <a:rPr lang="en-US" sz="4000" dirty="0" smtClean="0"/>
              <a:t> </a:t>
            </a:r>
            <a:r>
              <a:rPr lang="en-US" sz="4000" dirty="0" err="1" smtClean="0"/>
              <a:t>ra</a:t>
            </a:r>
            <a:r>
              <a:rPr lang="en-US" sz="4000" dirty="0" smtClean="0"/>
              <a:t>  368 </a:t>
            </a:r>
            <a:r>
              <a:rPr lang="en-US" sz="4000" dirty="0" err="1" smtClean="0"/>
              <a:t>vụ</a:t>
            </a:r>
            <a:r>
              <a:rPr lang="en-US" sz="4000" dirty="0" smtClean="0"/>
              <a:t> tai </a:t>
            </a:r>
            <a:r>
              <a:rPr lang="en-US" sz="4000" dirty="0" err="1" smtClean="0"/>
              <a:t>nạn</a:t>
            </a:r>
            <a:r>
              <a:rPr lang="en-US" sz="4000" dirty="0" smtClean="0"/>
              <a:t> </a:t>
            </a:r>
            <a:r>
              <a:rPr lang="en-US" sz="4000" dirty="0" err="1" smtClean="0"/>
              <a:t>giao</a:t>
            </a:r>
            <a:r>
              <a:rPr lang="en-US" sz="4000" dirty="0" smtClean="0"/>
              <a:t> </a:t>
            </a:r>
            <a:r>
              <a:rPr lang="en-US" sz="4000" dirty="0" err="1" smtClean="0"/>
              <a:t>thông</a:t>
            </a:r>
            <a:r>
              <a:rPr lang="en-US" sz="4000" dirty="0" smtClean="0"/>
              <a:t>  </a:t>
            </a:r>
            <a:r>
              <a:rPr lang="en-US" sz="4000" dirty="0" err="1" smtClean="0"/>
              <a:t>làm</a:t>
            </a:r>
            <a:r>
              <a:rPr lang="en-US" sz="4000" dirty="0" smtClean="0"/>
              <a:t> </a:t>
            </a:r>
            <a:r>
              <a:rPr lang="en-US" sz="4000" dirty="0" err="1" smtClean="0"/>
              <a:t>chết</a:t>
            </a:r>
            <a:r>
              <a:rPr lang="en-US" sz="4000" dirty="0" smtClean="0"/>
              <a:t> 203 </a:t>
            </a:r>
            <a:r>
              <a:rPr lang="en-US" sz="4000" dirty="0" err="1" smtClean="0"/>
              <a:t>người</a:t>
            </a:r>
            <a:r>
              <a:rPr lang="en-US" sz="4000" dirty="0" smtClean="0"/>
              <a:t>, </a:t>
            </a:r>
            <a:r>
              <a:rPr lang="en-US" sz="4000" dirty="0" err="1" smtClean="0"/>
              <a:t>bị</a:t>
            </a:r>
            <a:r>
              <a:rPr lang="en-US" sz="4000" dirty="0" smtClean="0"/>
              <a:t> </a:t>
            </a:r>
            <a:r>
              <a:rPr lang="en-US" sz="4000" dirty="0" err="1" smtClean="0"/>
              <a:t>thương</a:t>
            </a:r>
            <a:r>
              <a:rPr lang="en-US" sz="4000" dirty="0" smtClean="0"/>
              <a:t> 417 </a:t>
            </a:r>
            <a:r>
              <a:rPr lang="en-US" sz="4000" dirty="0" err="1" smtClean="0"/>
              <a:t>người</a:t>
            </a:r>
            <a:endParaRPr lang="en-US" sz="4000" dirty="0" smtClean="0"/>
          </a:p>
          <a:p>
            <a:r>
              <a:rPr lang="en-US" sz="4000" dirty="0" smtClean="0"/>
              <a:t>-</a:t>
            </a:r>
            <a:r>
              <a:rPr lang="en-US" sz="4000" dirty="0" err="1" smtClean="0"/>
              <a:t>Đồng</a:t>
            </a:r>
            <a:r>
              <a:rPr lang="en-US" sz="4000" dirty="0" smtClean="0"/>
              <a:t> </a:t>
            </a:r>
            <a:r>
              <a:rPr lang="en-US" sz="4000" dirty="0" err="1" smtClean="0"/>
              <a:t>Nai</a:t>
            </a:r>
            <a:r>
              <a:rPr lang="en-US" sz="4000" dirty="0" smtClean="0"/>
              <a:t> </a:t>
            </a:r>
            <a:r>
              <a:rPr lang="en-US" sz="4000" dirty="0" err="1" smtClean="0"/>
              <a:t>trong</a:t>
            </a:r>
            <a:r>
              <a:rPr lang="en-US" sz="4000" dirty="0" smtClean="0"/>
              <a:t> 2 </a:t>
            </a:r>
            <a:r>
              <a:rPr lang="en-US" sz="4000" dirty="0" err="1" smtClean="0"/>
              <a:t>ngày</a:t>
            </a:r>
            <a:r>
              <a:rPr lang="en-US" sz="4000" dirty="0" smtClean="0"/>
              <a:t> 31/12 </a:t>
            </a:r>
            <a:r>
              <a:rPr lang="en-US" sz="4000" dirty="0" err="1" smtClean="0"/>
              <a:t>đến</a:t>
            </a:r>
            <a:r>
              <a:rPr lang="en-US" sz="4000" dirty="0" smtClean="0"/>
              <a:t> 1/1/2017  </a:t>
            </a:r>
            <a:r>
              <a:rPr lang="en-US" sz="4000" dirty="0" err="1" smtClean="0"/>
              <a:t>có</a:t>
            </a:r>
            <a:r>
              <a:rPr lang="en-US" sz="4000" dirty="0" smtClean="0"/>
              <a:t> 130  </a:t>
            </a:r>
            <a:r>
              <a:rPr lang="en-US" sz="4000" dirty="0" err="1" smtClean="0"/>
              <a:t>vụ</a:t>
            </a:r>
            <a:r>
              <a:rPr lang="en-US" sz="4000" dirty="0" smtClean="0"/>
              <a:t> tai </a:t>
            </a:r>
            <a:r>
              <a:rPr lang="en-US" sz="4000" dirty="0" err="1" smtClean="0"/>
              <a:t>nạn</a:t>
            </a:r>
            <a:r>
              <a:rPr lang="en-US" sz="4000" dirty="0" smtClean="0"/>
              <a:t> </a:t>
            </a:r>
            <a:r>
              <a:rPr lang="en-US" sz="4000" dirty="0" err="1" smtClean="0"/>
              <a:t>giao</a:t>
            </a:r>
            <a:r>
              <a:rPr lang="en-US" sz="4000" dirty="0" smtClean="0"/>
              <a:t> </a:t>
            </a:r>
            <a:r>
              <a:rPr lang="en-US" sz="4000" dirty="0" err="1" smtClean="0"/>
              <a:t>thông</a:t>
            </a:r>
            <a:r>
              <a:rPr lang="en-US" sz="4000" dirty="0" smtClean="0"/>
              <a:t> </a:t>
            </a:r>
            <a:r>
              <a:rPr lang="en-US" sz="4000" dirty="0" err="1" smtClean="0"/>
              <a:t>xãy</a:t>
            </a:r>
            <a:r>
              <a:rPr lang="en-US" sz="4000" dirty="0" smtClean="0"/>
              <a:t> </a:t>
            </a:r>
            <a:r>
              <a:rPr lang="en-US" sz="4000" dirty="0" err="1" smtClean="0"/>
              <a:t>ra</a:t>
            </a:r>
            <a:r>
              <a:rPr lang="en-US" sz="4000" dirty="0" smtClean="0"/>
              <a:t>.</a:t>
            </a:r>
            <a:endParaRPr lang="en-US" sz="4000" dirty="0"/>
          </a:p>
        </p:txBody>
      </p:sp>
      <p:sp>
        <p:nvSpPr>
          <p:cNvPr id="3" name="Rectangle 2"/>
          <p:cNvSpPr/>
          <p:nvPr/>
        </p:nvSpPr>
        <p:spPr>
          <a:xfrm>
            <a:off x="838200" y="95071"/>
            <a:ext cx="8534400" cy="1200329"/>
          </a:xfrm>
          <a:prstGeom prst="rect">
            <a:avLst/>
          </a:prstGeom>
        </p:spPr>
        <p:txBody>
          <a:bodyPr wrap="square">
            <a:spAutoFit/>
          </a:bodyPr>
          <a:lstStyle/>
          <a:p>
            <a:pPr algn="ctr"/>
            <a:r>
              <a:rPr lang="en-US" sz="3600" b="1" dirty="0" smtClean="0">
                <a:solidFill>
                  <a:srgbClr val="FF0000"/>
                </a:solidFill>
              </a:rPr>
              <a:t>BÀI </a:t>
            </a:r>
            <a:r>
              <a:rPr lang="en-US" sz="3600" b="1" dirty="0">
                <a:solidFill>
                  <a:srgbClr val="FF0000"/>
                </a:solidFill>
              </a:rPr>
              <a:t>14: THỰC HIỆN TRẬT TỰ AN </a:t>
            </a:r>
            <a:r>
              <a:rPr lang="en-US" sz="3600" b="1" dirty="0" smtClean="0">
                <a:solidFill>
                  <a:srgbClr val="FF0000"/>
                </a:solidFill>
              </a:rPr>
              <a:t>TOÀN</a:t>
            </a:r>
          </a:p>
          <a:p>
            <a:pPr algn="ctr"/>
            <a:r>
              <a:rPr lang="en-US" sz="3600" b="1" dirty="0" smtClean="0">
                <a:solidFill>
                  <a:srgbClr val="FF0000"/>
                </a:solidFill>
              </a:rPr>
              <a:t> </a:t>
            </a:r>
            <a:r>
              <a:rPr lang="en-US" sz="3600" b="1" dirty="0">
                <a:solidFill>
                  <a:srgbClr val="FF0000"/>
                </a:solidFill>
              </a:rPr>
              <a:t>GIAO  THÔNG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33400" y="1219200"/>
            <a:ext cx="4267200" cy="4419600"/>
          </a:xfrm>
          <a:prstGeom prst="wedgeRoundRectCallout">
            <a:avLst>
              <a:gd name="adj1" fmla="val 40238"/>
              <a:gd name="adj2" fmla="val 67672"/>
              <a:gd name="adj3" fmla="val 16667"/>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QUA NHỮNG SỐ LIỆU TRÊN, EM CÓ NHẬN XÉT GÌ VỀ CHIỀU HƯỚNG TĂNG, GIẢM CÁC VỤ TAI NẠN GIAO THÔNG VÀ THIỆT HẠI VỀ NGƯỜI DO TAI NẠN GIAO THÔNG GÂY RA ?</a:t>
            </a:r>
            <a:endParaRPr lang="en-US" sz="3200" b="1" dirty="0">
              <a:solidFill>
                <a:schemeClr val="tx1"/>
              </a:solidFill>
            </a:endParaRPr>
          </a:p>
        </p:txBody>
      </p:sp>
      <p:pic>
        <p:nvPicPr>
          <p:cNvPr id="6" name="Picture 5" descr="ong 1.jpg"/>
          <p:cNvPicPr>
            <a:picLocks noChangeAspect="1"/>
          </p:cNvPicPr>
          <p:nvPr/>
        </p:nvPicPr>
        <p:blipFill>
          <a:blip r:embed="rId8"/>
          <a:stretch>
            <a:fillRect/>
          </a:stretch>
        </p:blipFill>
        <p:spPr>
          <a:xfrm>
            <a:off x="6172200" y="457200"/>
            <a:ext cx="1676400" cy="1981200"/>
          </a:xfrm>
          <a:prstGeom prst="rect">
            <a:avLst/>
          </a:prstGeom>
        </p:spPr>
      </p:pic>
      <p:pic>
        <p:nvPicPr>
          <p:cNvPr id="8" name="Picture 7" descr="ong 1.jpg"/>
          <p:cNvPicPr>
            <a:picLocks noChangeAspect="1"/>
          </p:cNvPicPr>
          <p:nvPr/>
        </p:nvPicPr>
        <p:blipFill>
          <a:blip r:embed="rId8"/>
          <a:stretch>
            <a:fillRect/>
          </a:stretch>
        </p:blipFill>
        <p:spPr>
          <a:xfrm>
            <a:off x="6781800" y="2667000"/>
            <a:ext cx="1676400" cy="1524000"/>
          </a:xfrm>
          <a:prstGeom prst="rect">
            <a:avLst/>
          </a:prstGeom>
        </p:spPr>
      </p:pic>
      <p:pic>
        <p:nvPicPr>
          <p:cNvPr id="9" name="Picture 8" descr="ong 1.jpg"/>
          <p:cNvPicPr>
            <a:picLocks noChangeAspect="1"/>
          </p:cNvPicPr>
          <p:nvPr/>
        </p:nvPicPr>
        <p:blipFill>
          <a:blip r:embed="rId8"/>
          <a:stretch>
            <a:fillRect/>
          </a:stretch>
        </p:blipFill>
        <p:spPr>
          <a:xfrm>
            <a:off x="7543800" y="4343400"/>
            <a:ext cx="990600" cy="914400"/>
          </a:xfrm>
          <a:prstGeom prst="rect">
            <a:avLst/>
          </a:prstGeom>
        </p:spPr>
      </p:pic>
      <p:sp>
        <p:nvSpPr>
          <p:cNvPr id="10" name="Rounded Rectangular Callout 9"/>
          <p:cNvSpPr/>
          <p:nvPr/>
        </p:nvSpPr>
        <p:spPr>
          <a:xfrm>
            <a:off x="1295400" y="1276350"/>
            <a:ext cx="3505200" cy="3276600"/>
          </a:xfrm>
          <a:prstGeom prst="wedgeRoundRectCallou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SỐ VỤ TAI NẠN GIAO THÔNG, SỐ NGƯỜI CHẾT VÀ BỊ THƯƠNG NGÀY CÀNG TĂNG.</a:t>
            </a:r>
            <a:endParaRPr lang="en-US" sz="3200" b="1" dirty="0">
              <a:solidFill>
                <a:schemeClr val="tx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77450" y="5257800"/>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153650" y="2819400"/>
            <a:ext cx="609600" cy="609600"/>
          </a:xfrm>
          <a:prstGeom prst="rect">
            <a:avLst/>
          </a:prstGeom>
        </p:spPr>
      </p:pic>
    </p:spTree>
  </p:cSld>
  <p:clrMapOvr>
    <a:masterClrMapping/>
  </p:clrMapOvr>
  <p:transition spd="slow">
    <p:circle/>
    <p:sndAc>
      <p:stSnd>
        <p:snd r:embed="rId7"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88" fill="hold"/>
                                        <p:tgtEl>
                                          <p:spTgt spid="2"/>
                                        </p:tgtEl>
                                      </p:cBhvr>
                                    </p:cmd>
                                  </p:childTnLst>
                                </p:cTn>
                              </p:par>
                              <p:par>
                                <p:cTn id="7" presetID="3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800" decel="100000"/>
                                        <p:tgtEl>
                                          <p:spTgt spid="5"/>
                                        </p:tgtEl>
                                      </p:cBhvr>
                                    </p:animEffect>
                                    <p:anim calcmode="lin" valueType="num">
                                      <p:cBhvr>
                                        <p:cTn id="10" dur="800" decel="100000" fill="hold"/>
                                        <p:tgtEl>
                                          <p:spTgt spid="5"/>
                                        </p:tgtEl>
                                        <p:attrNameLst>
                                          <p:attrName>style.rotation</p:attrName>
                                        </p:attrNameLst>
                                      </p:cBhvr>
                                      <p:tavLst>
                                        <p:tav tm="0">
                                          <p:val>
                                            <p:fltVal val="-90"/>
                                          </p:val>
                                        </p:tav>
                                        <p:tav tm="100000">
                                          <p:val>
                                            <p:fltVal val="0"/>
                                          </p:val>
                                        </p:tav>
                                      </p:tavLst>
                                    </p:anim>
                                    <p:anim calcmode="lin" valueType="num">
                                      <p:cBhvr>
                                        <p:cTn id="11" dur="800" decel="100000" fill="hold"/>
                                        <p:tgtEl>
                                          <p:spTgt spid="5"/>
                                        </p:tgtEl>
                                        <p:attrNameLst>
                                          <p:attrName>ppt_x</p:attrName>
                                        </p:attrNameLst>
                                      </p:cBhvr>
                                      <p:tavLst>
                                        <p:tav tm="0">
                                          <p:val>
                                            <p:strVal val="#ppt_x+0.4"/>
                                          </p:val>
                                        </p:tav>
                                        <p:tav tm="100000">
                                          <p:val>
                                            <p:strVal val="#ppt_x-0.05"/>
                                          </p:val>
                                        </p:tav>
                                      </p:tavLst>
                                    </p:anim>
                                    <p:anim calcmode="lin" valueType="num">
                                      <p:cBhvr>
                                        <p:cTn id="12" dur="800" decel="100000" fill="hold"/>
                                        <p:tgtEl>
                                          <p:spTgt spid="5"/>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5" presetID="9" presetClass="path" presetSubtype="0" repeatCount="10000" accel="50000" decel="50000" fill="hold" nodeType="withEffect">
                                  <p:stCondLst>
                                    <p:cond delay="0"/>
                                  </p:stCondLst>
                                  <p:childTnLst>
                                    <p:animMotion origin="layout" path="M 3.33333E-6 4.07407E-6 C 0.01198 -0.02408 0.03298 -0.05857 0.05798 -0.05857 C 0.09496 -0.05857 0.125 -0.02269 0.125 0.02268 C 0.125 0.03726 0.12205 0.05069 0.11597 0.06273 C 0.11701 0.06273 3.33333E-6 0.24259 3.33333E-6 0.24398 C 3.33333E-6 0.24259 -0.11702 0.06273 -0.11598 0.06273 C -0.12205 0.05069 -0.125 0.03726 -0.125 0.02268 C -0.125 -0.02269 -0.09497 -0.05857 -0.05695 -0.05857 C -0.03299 -0.05857 -0.01198 -0.02408 3.33333E-6 4.07407E-6 Z " pathEditMode="relative" rAng="0" ptsTypes="fffffffff">
                                      <p:cBhvr>
                                        <p:cTn id="16" dur="2000" fill="hold"/>
                                        <p:tgtEl>
                                          <p:spTgt spid="6"/>
                                        </p:tgtEl>
                                        <p:attrNameLst>
                                          <p:attrName>ppt_x</p:attrName>
                                          <p:attrName>ppt_y</p:attrName>
                                        </p:attrNameLst>
                                      </p:cBhvr>
                                      <p:rCtr x="0" y="93"/>
                                    </p:animMotion>
                                  </p:childTnLst>
                                </p:cTn>
                              </p:par>
                              <p:par>
                                <p:cTn id="17" presetID="9" presetClass="path" presetSubtype="0" repeatCount="10000" accel="50000" decel="50000" fill="hold" nodeType="with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8" dur="2000" fill="hold"/>
                                        <p:tgtEl>
                                          <p:spTgt spid="8"/>
                                        </p:tgtEl>
                                        <p:attrNameLst>
                                          <p:attrName>ppt_x</p:attrName>
                                          <p:attrName>ppt_y</p:attrName>
                                        </p:attrNameLst>
                                      </p:cBhvr>
                                    </p:animMotion>
                                  </p:childTnLst>
                                </p:cTn>
                              </p:par>
                              <p:par>
                                <p:cTn id="19" presetID="9" presetClass="path" presetSubtype="0" repeatCount="10000" accel="50000" decel="50000" fill="hold" nodeType="with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0" dur="2000" fill="hold"/>
                                        <p:tgtEl>
                                          <p:spTgt spid="9"/>
                                        </p:tgtEl>
                                        <p:attrNameLst>
                                          <p:attrName>ppt_x</p:attrName>
                                          <p:attrName>ppt_y</p:attrName>
                                        </p:attrNameLst>
                                      </p:cBhvr>
                                    </p:animMotion>
                                  </p:childTnLst>
                                </p:cTn>
                              </p:par>
                              <p:par>
                                <p:cTn id="21" presetID="1" presetClass="mediacall" presetSubtype="0" fill="hold" nodeType="withEffect">
                                  <p:stCondLst>
                                    <p:cond delay="0"/>
                                  </p:stCondLst>
                                  <p:childTnLst>
                                    <p:cmd type="call" cmd="playFrom(0.0)">
                                      <p:cBhvr>
                                        <p:cTn id="22" dur="4080" fill="hold"/>
                                        <p:tgtEl>
                                          <p:spTgt spid="3"/>
                                        </p:tgtEl>
                                      </p:cBhvr>
                                    </p:cmd>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8" presetClass="entr" presetSubtype="0" ac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2.5"/>
                                          </p:val>
                                        </p:tav>
                                        <p:tav tm="100000">
                                          <p:val>
                                            <p:strVal val="#ppt_w"/>
                                          </p:val>
                                        </p:tav>
                                      </p:tavLst>
                                    </p:anim>
                                    <p:anim calcmode="lin" valueType="num">
                                      <p:cBhvr>
                                        <p:cTn id="29" dur="1000" fill="hold"/>
                                        <p:tgtEl>
                                          <p:spTgt spid="10"/>
                                        </p:tgtEl>
                                        <p:attrNameLst>
                                          <p:attrName>ppt_h</p:attrName>
                                        </p:attrNameLst>
                                      </p:cBhvr>
                                      <p:tavLst>
                                        <p:tav tm="0">
                                          <p:val>
                                            <p:strVal val="#ppt_h*0.01"/>
                                          </p:val>
                                        </p:tav>
                                        <p:tav tm="100000">
                                          <p:val>
                                            <p:strVal val="#ppt_h"/>
                                          </p:val>
                                        </p:tav>
                                      </p:tavLst>
                                    </p:anim>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h+1"/>
                                          </p:val>
                                        </p:tav>
                                        <p:tav tm="100000">
                                          <p:val>
                                            <p:strVal val="#ppt_y"/>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audio>
              <p:cMediaNode vol="80000">
                <p:cTn id="34" fill="hold" display="0">
                  <p:stCondLst>
                    <p:cond delay="indefinite"/>
                  </p:stCondLst>
                  <p:endCondLst>
                    <p:cond evt="onStopAudio" delay="0">
                      <p:tgtEl>
                        <p:sldTgt/>
                      </p:tgtEl>
                    </p:cond>
                  </p:endCondLst>
                </p:cTn>
                <p:tgtEl>
                  <p:spTgt spid="3"/>
                </p:tgtEl>
              </p:cMediaNode>
            </p:audio>
          </p:childTnLst>
        </p:cTn>
      </p:par>
    </p:tnLst>
    <p:bldLst>
      <p:bldP spid="5" grpId="0" animBg="1"/>
      <p:bldP spid="5"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8600" y="1905000"/>
            <a:ext cx="8229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FF00"/>
                </a:solidFill>
              </a:rPr>
              <a:t>II. NỘI DUNG BÀI HỌC</a:t>
            </a:r>
            <a:endParaRPr lang="en-US" sz="3600" b="1" dirty="0">
              <a:solidFill>
                <a:srgbClr val="FFFF00"/>
              </a:solidFill>
            </a:endParaRPr>
          </a:p>
        </p:txBody>
      </p:sp>
      <p:sp>
        <p:nvSpPr>
          <p:cNvPr id="7" name="Rectangle 6"/>
          <p:cNvSpPr/>
          <p:nvPr/>
        </p:nvSpPr>
        <p:spPr>
          <a:xfrm>
            <a:off x="609600" y="3401291"/>
            <a:ext cx="7848600" cy="1066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i="1" dirty="0" smtClean="0"/>
              <a:t>1. NGUYÊN NHÂN GÂY RA TAI NẠN GIAO THÔNG:</a:t>
            </a:r>
            <a:endParaRPr lang="en-US" sz="2800" b="1" i="1" dirty="0"/>
          </a:p>
        </p:txBody>
      </p:sp>
      <p:sp>
        <p:nvSpPr>
          <p:cNvPr id="8" name="Rectangle 7"/>
          <p:cNvSpPr/>
          <p:nvPr/>
        </p:nvSpPr>
        <p:spPr>
          <a:xfrm>
            <a:off x="838200" y="95071"/>
            <a:ext cx="8534400" cy="1200329"/>
          </a:xfrm>
          <a:prstGeom prst="rect">
            <a:avLst/>
          </a:prstGeom>
        </p:spPr>
        <p:txBody>
          <a:bodyPr wrap="square">
            <a:spAutoFit/>
          </a:bodyPr>
          <a:lstStyle/>
          <a:p>
            <a:pPr algn="ctr"/>
            <a:r>
              <a:rPr lang="en-US" sz="3600" b="1" dirty="0" smtClean="0">
                <a:solidFill>
                  <a:srgbClr val="FF0000"/>
                </a:solidFill>
              </a:rPr>
              <a:t>BÀI </a:t>
            </a:r>
            <a:r>
              <a:rPr lang="en-US" sz="3600" b="1" dirty="0">
                <a:solidFill>
                  <a:srgbClr val="FF0000"/>
                </a:solidFill>
              </a:rPr>
              <a:t>14: THỰC HIỆN TRẬT TỰ AN </a:t>
            </a:r>
            <a:r>
              <a:rPr lang="en-US" sz="3600" b="1" dirty="0" smtClean="0">
                <a:solidFill>
                  <a:srgbClr val="FF0000"/>
                </a:solidFill>
              </a:rPr>
              <a:t>TOÀN</a:t>
            </a:r>
          </a:p>
          <a:p>
            <a:pPr algn="ctr"/>
            <a:r>
              <a:rPr lang="en-US" sz="3600" b="1" dirty="0" smtClean="0">
                <a:solidFill>
                  <a:srgbClr val="FF0000"/>
                </a:solidFill>
              </a:rPr>
              <a:t> </a:t>
            </a:r>
            <a:r>
              <a:rPr lang="en-US" sz="3600" b="1" dirty="0">
                <a:solidFill>
                  <a:srgbClr val="FF0000"/>
                </a:solidFill>
              </a:rPr>
              <a:t>GIAO  THÔNG</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34600" y="2400300"/>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772650" y="1447800"/>
            <a:ext cx="609600" cy="609600"/>
          </a:xfrm>
          <a:prstGeom prst="rect">
            <a:avLst/>
          </a:prstGeom>
        </p:spPr>
      </p:pic>
    </p:spTree>
  </p:cSld>
  <p:clrMapOvr>
    <a:masterClrMapping/>
  </p:clrMapOvr>
  <p:transition spd="slow">
    <p:strips dir="ld"/>
    <p:sndAc>
      <p:stSnd>
        <p:snd r:embed="rId7"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0" fill="hold"/>
                                        <p:tgtEl>
                                          <p:spTgt spid="3"/>
                                        </p:tgtEl>
                                      </p:cBhvr>
                                    </p:cmd>
                                  </p:childTnLst>
                                </p:cTn>
                              </p:par>
                              <p:par>
                                <p:cTn id="7" presetID="6"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circle(in)">
                                      <p:cBhvr>
                                        <p:cTn id="9" dur="2000"/>
                                        <p:tgtEl>
                                          <p:spTgt spid="6"/>
                                        </p:tgtEl>
                                      </p:cBhvr>
                                    </p:animEffect>
                                  </p:childTnLst>
                                </p:cTn>
                              </p:par>
                            </p:childTnLst>
                          </p:cTn>
                        </p:par>
                        <p:par>
                          <p:cTn id="10" fill="hold">
                            <p:stCondLst>
                              <p:cond delay="3410"/>
                            </p:stCondLst>
                            <p:childTnLst>
                              <p:par>
                                <p:cTn id="11" presetID="1" presetClass="mediacall" presetSubtype="0" fill="hold" nodeType="afterEffect">
                                  <p:stCondLst>
                                    <p:cond delay="0"/>
                                  </p:stCondLst>
                                  <p:childTnLst>
                                    <p:cmd type="call" cmd="playFrom(0.0)">
                                      <p:cBhvr>
                                        <p:cTn id="12" dur="3837" fill="hold"/>
                                        <p:tgtEl>
                                          <p:spTgt spid="2"/>
                                        </p:tgtEl>
                                      </p:cBhvr>
                                    </p:cmd>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3"/>
                </p:tgtEl>
              </p:cMediaNode>
            </p:audio>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I NẠN 1.jpg"/>
          <p:cNvPicPr>
            <a:picLocks noChangeAspect="1"/>
          </p:cNvPicPr>
          <p:nvPr/>
        </p:nvPicPr>
        <p:blipFill>
          <a:blip r:embed="rId6"/>
          <a:stretch>
            <a:fillRect/>
          </a:stretch>
        </p:blipFill>
        <p:spPr>
          <a:xfrm>
            <a:off x="4724400" y="152400"/>
            <a:ext cx="4267200" cy="3276600"/>
          </a:xfrm>
          <a:prstGeom prst="rect">
            <a:avLst/>
          </a:prstGeom>
        </p:spPr>
      </p:pic>
      <p:pic>
        <p:nvPicPr>
          <p:cNvPr id="6" name="Picture 5" descr="TAI NẠN 2.jpg"/>
          <p:cNvPicPr>
            <a:picLocks noChangeAspect="1"/>
          </p:cNvPicPr>
          <p:nvPr/>
        </p:nvPicPr>
        <p:blipFill>
          <a:blip r:embed="rId7"/>
          <a:stretch>
            <a:fillRect/>
          </a:stretch>
        </p:blipFill>
        <p:spPr>
          <a:xfrm>
            <a:off x="152400" y="3657600"/>
            <a:ext cx="4419600" cy="3048000"/>
          </a:xfrm>
          <a:prstGeom prst="rect">
            <a:avLst/>
          </a:prstGeom>
        </p:spPr>
      </p:pic>
      <p:pic>
        <p:nvPicPr>
          <p:cNvPr id="7" name="Picture 6" descr="TAI NẠN 4.jpg"/>
          <p:cNvPicPr>
            <a:picLocks noChangeAspect="1"/>
          </p:cNvPicPr>
          <p:nvPr/>
        </p:nvPicPr>
        <p:blipFill>
          <a:blip r:embed="rId8"/>
          <a:stretch>
            <a:fillRect/>
          </a:stretch>
        </p:blipFill>
        <p:spPr>
          <a:xfrm>
            <a:off x="4724400" y="3657600"/>
            <a:ext cx="4267200" cy="3048000"/>
          </a:xfrm>
          <a:prstGeom prst="rect">
            <a:avLst/>
          </a:prstGeom>
        </p:spPr>
      </p:pic>
      <p:pic>
        <p:nvPicPr>
          <p:cNvPr id="8" name="Picture 7" descr="TAI NẠN 5.jpg"/>
          <p:cNvPicPr>
            <a:picLocks noChangeAspect="1"/>
          </p:cNvPicPr>
          <p:nvPr/>
        </p:nvPicPr>
        <p:blipFill>
          <a:blip r:embed="rId9"/>
          <a:stretch>
            <a:fillRect/>
          </a:stretch>
        </p:blipFill>
        <p:spPr>
          <a:xfrm>
            <a:off x="152400" y="152400"/>
            <a:ext cx="4419600" cy="3276600"/>
          </a:xfrm>
          <a:prstGeom prst="rect">
            <a:avLst/>
          </a:prstGeom>
        </p:spPr>
      </p:pic>
      <p:sp>
        <p:nvSpPr>
          <p:cNvPr id="9" name="Rectangle 8"/>
          <p:cNvSpPr/>
          <p:nvPr/>
        </p:nvSpPr>
        <p:spPr>
          <a:xfrm>
            <a:off x="152400" y="152400"/>
            <a:ext cx="6096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10" name="Rectangle 9"/>
          <p:cNvSpPr/>
          <p:nvPr/>
        </p:nvSpPr>
        <p:spPr>
          <a:xfrm>
            <a:off x="4724400" y="152400"/>
            <a:ext cx="6096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2</a:t>
            </a:r>
            <a:endParaRPr lang="en-US" sz="3600" b="1" dirty="0">
              <a:solidFill>
                <a:srgbClr val="FF0000"/>
              </a:solidFill>
            </a:endParaRPr>
          </a:p>
        </p:txBody>
      </p:sp>
      <p:sp>
        <p:nvSpPr>
          <p:cNvPr id="11" name="Rectangle 10"/>
          <p:cNvSpPr/>
          <p:nvPr/>
        </p:nvSpPr>
        <p:spPr>
          <a:xfrm>
            <a:off x="152400" y="3657600"/>
            <a:ext cx="6096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3</a:t>
            </a:r>
            <a:endParaRPr lang="en-US" sz="3600" b="1" dirty="0">
              <a:solidFill>
                <a:srgbClr val="FF0000"/>
              </a:solidFill>
            </a:endParaRPr>
          </a:p>
        </p:txBody>
      </p:sp>
      <p:sp>
        <p:nvSpPr>
          <p:cNvPr id="12" name="Rectangle 11"/>
          <p:cNvSpPr/>
          <p:nvPr/>
        </p:nvSpPr>
        <p:spPr>
          <a:xfrm>
            <a:off x="4724400" y="3657600"/>
            <a:ext cx="6096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4</a:t>
            </a:r>
            <a:endParaRPr lang="en-US" sz="3600" b="1" dirty="0">
              <a:solidFill>
                <a:srgbClr val="FF000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982200" y="2362200"/>
            <a:ext cx="609600" cy="609600"/>
          </a:xfrm>
          <a:prstGeom prst="rect">
            <a:avLst/>
          </a:prstGeom>
        </p:spPr>
      </p:pic>
    </p:spTree>
  </p:cSld>
  <p:clrMapOvr>
    <a:masterClrMapping/>
  </p:clrMapOvr>
  <p:transition spd="slow">
    <p:wheel spokes="1"/>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8" fill="hold"/>
                                        <p:tgtEl>
                                          <p:spTgt spid="2"/>
                                        </p:tgtEl>
                                      </p:cBhvr>
                                    </p:cmd>
                                  </p:childTnLst>
                                </p:cTn>
                              </p:par>
                              <p:par>
                                <p:cTn id="7" presetID="6"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circle(in)">
                                      <p:cBhvr>
                                        <p:cTn id="9" dur="2000"/>
                                        <p:tgtEl>
                                          <p:spTgt spid="8"/>
                                        </p:tgtEl>
                                      </p:cBhvr>
                                    </p:animEffect>
                                  </p:childTnLst>
                                </p:cTn>
                              </p:par>
                              <p:par>
                                <p:cTn id="10" presetID="6"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080204-tai-nan-5"/>
          <p:cNvPicPr>
            <a:picLocks noChangeAspect="1" noChangeArrowheads="1"/>
          </p:cNvPicPr>
          <p:nvPr/>
        </p:nvPicPr>
        <p:blipFill>
          <a:blip r:embed="rId3">
            <a:lum contrast="6000"/>
          </a:blip>
          <a:srcRect/>
          <a:stretch>
            <a:fillRect/>
          </a:stretch>
        </p:blipFill>
        <p:spPr bwMode="auto">
          <a:xfrm>
            <a:off x="4038600" y="609600"/>
            <a:ext cx="4876800" cy="3429000"/>
          </a:xfrm>
          <a:prstGeom prst="rect">
            <a:avLst/>
          </a:prstGeom>
          <a:noFill/>
          <a:ln w="9525">
            <a:noFill/>
            <a:miter lim="800000"/>
            <a:headEnd/>
            <a:tailEnd/>
          </a:ln>
        </p:spPr>
      </p:pic>
      <p:pic>
        <p:nvPicPr>
          <p:cNvPr id="76804" name="Picture 4" descr="20546139-images915917_tainan-xedap"/>
          <p:cNvPicPr>
            <a:picLocks noChangeAspect="1" noChangeArrowheads="1"/>
          </p:cNvPicPr>
          <p:nvPr/>
        </p:nvPicPr>
        <p:blipFill>
          <a:blip r:embed="rId4">
            <a:lum contrast="6000"/>
          </a:blip>
          <a:srcRect/>
          <a:stretch>
            <a:fillRect/>
          </a:stretch>
        </p:blipFill>
        <p:spPr bwMode="auto">
          <a:xfrm>
            <a:off x="185737" y="3768726"/>
            <a:ext cx="5805487" cy="2933700"/>
          </a:xfrm>
          <a:prstGeom prst="rect">
            <a:avLst/>
          </a:prstGeom>
          <a:noFill/>
          <a:ln w="9525">
            <a:noFill/>
            <a:miter lim="800000"/>
            <a:headEnd/>
            <a:tailEnd/>
          </a:ln>
        </p:spPr>
      </p:pic>
      <p:pic>
        <p:nvPicPr>
          <p:cNvPr id="76805" name="Picture 5" descr="untitled"/>
          <p:cNvPicPr>
            <a:picLocks noChangeAspect="1" noChangeArrowheads="1"/>
          </p:cNvPicPr>
          <p:nvPr/>
        </p:nvPicPr>
        <p:blipFill>
          <a:blip r:embed="rId5">
            <a:lum contrast="6000"/>
          </a:blip>
          <a:srcRect/>
          <a:stretch>
            <a:fillRect/>
          </a:stretch>
        </p:blipFill>
        <p:spPr bwMode="auto">
          <a:xfrm>
            <a:off x="5929313" y="3638550"/>
            <a:ext cx="3100387" cy="3143250"/>
          </a:xfrm>
          <a:prstGeom prst="rect">
            <a:avLst/>
          </a:prstGeom>
          <a:noFill/>
          <a:ln w="9525">
            <a:noFill/>
            <a:miter lim="800000"/>
            <a:headEnd/>
            <a:tailEnd/>
          </a:ln>
        </p:spPr>
      </p:pic>
      <p:pic>
        <p:nvPicPr>
          <p:cNvPr id="76806" name="Picture 6" descr="1274664757-tai-nan-tau-hoa-1"/>
          <p:cNvPicPr>
            <a:picLocks noChangeAspect="1" noChangeArrowheads="1"/>
          </p:cNvPicPr>
          <p:nvPr/>
        </p:nvPicPr>
        <p:blipFill>
          <a:blip r:embed="rId6">
            <a:lum contrast="12000"/>
          </a:blip>
          <a:srcRect/>
          <a:stretch>
            <a:fillRect/>
          </a:stretch>
        </p:blipFill>
        <p:spPr bwMode="auto">
          <a:xfrm>
            <a:off x="0" y="838200"/>
            <a:ext cx="3905250" cy="2895600"/>
          </a:xfrm>
          <a:prstGeom prst="rect">
            <a:avLst/>
          </a:prstGeom>
          <a:noFill/>
          <a:ln w="9525">
            <a:noFill/>
            <a:miter lim="800000"/>
            <a:headEnd/>
            <a:tailEnd/>
          </a:ln>
        </p:spPr>
      </p:pic>
      <p:sp>
        <p:nvSpPr>
          <p:cNvPr id="76808" name="Text Box 8"/>
          <p:cNvSpPr txBox="1">
            <a:spLocks noChangeArrowheads="1"/>
          </p:cNvSpPr>
          <p:nvPr/>
        </p:nvSpPr>
        <p:spPr bwMode="auto">
          <a:xfrm>
            <a:off x="914400" y="304800"/>
            <a:ext cx="20574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Times New Roman" pitchFamily="18" charset="0"/>
              </a:rPr>
              <a:t>Hình ảnh</a:t>
            </a:r>
          </a:p>
        </p:txBody>
      </p:sp>
      <p:grpSp>
        <p:nvGrpSpPr>
          <p:cNvPr id="2" name="Group 10"/>
          <p:cNvGrpSpPr>
            <a:grpSpLocks/>
          </p:cNvGrpSpPr>
          <p:nvPr/>
        </p:nvGrpSpPr>
        <p:grpSpPr bwMode="auto">
          <a:xfrm>
            <a:off x="0" y="0"/>
            <a:ext cx="9158288" cy="6900863"/>
            <a:chOff x="-9" y="-18"/>
            <a:chExt cx="5769" cy="4347"/>
          </a:xfrm>
        </p:grpSpPr>
        <p:pic>
          <p:nvPicPr>
            <p:cNvPr id="12298" name="Picture 11" descr="POINSET2"/>
            <p:cNvPicPr>
              <a:picLocks noChangeAspect="1" noChangeArrowheads="1"/>
            </p:cNvPicPr>
            <p:nvPr/>
          </p:nvPicPr>
          <p:blipFill>
            <a:blip r:embed="rId7"/>
            <a:srcRect/>
            <a:stretch>
              <a:fillRect/>
            </a:stretch>
          </p:blipFill>
          <p:spPr bwMode="auto">
            <a:xfrm>
              <a:off x="-9" y="-18"/>
              <a:ext cx="480" cy="960"/>
            </a:xfrm>
            <a:prstGeom prst="rect">
              <a:avLst/>
            </a:prstGeom>
            <a:noFill/>
            <a:ln w="9525">
              <a:noFill/>
              <a:miter lim="800000"/>
              <a:headEnd/>
              <a:tailEnd/>
            </a:ln>
          </p:spPr>
        </p:pic>
        <p:pic>
          <p:nvPicPr>
            <p:cNvPr id="12299" name="Picture 12" descr="POINSET2"/>
            <p:cNvPicPr>
              <a:picLocks noChangeAspect="1" noChangeArrowheads="1"/>
            </p:cNvPicPr>
            <p:nvPr/>
          </p:nvPicPr>
          <p:blipFill>
            <a:blip r:embed="rId7"/>
            <a:srcRect/>
            <a:stretch>
              <a:fillRect/>
            </a:stretch>
          </p:blipFill>
          <p:spPr bwMode="auto">
            <a:xfrm rot="10800000">
              <a:off x="5280" y="3369"/>
              <a:ext cx="480" cy="960"/>
            </a:xfrm>
            <a:prstGeom prst="rect">
              <a:avLst/>
            </a:prstGeom>
            <a:noFill/>
            <a:ln w="9525">
              <a:noFill/>
              <a:miter lim="800000"/>
              <a:headEnd/>
              <a:tailEnd/>
            </a:ln>
          </p:spPr>
        </p:pic>
        <p:pic>
          <p:nvPicPr>
            <p:cNvPr id="12300" name="Picture 13" descr="POINSET2"/>
            <p:cNvPicPr>
              <a:picLocks noChangeAspect="1" noChangeArrowheads="1"/>
            </p:cNvPicPr>
            <p:nvPr/>
          </p:nvPicPr>
          <p:blipFill>
            <a:blip r:embed="rId7"/>
            <a:srcRect/>
            <a:stretch>
              <a:fillRect/>
            </a:stretch>
          </p:blipFill>
          <p:spPr bwMode="auto">
            <a:xfrm rot="-5400000">
              <a:off x="-226" y="3577"/>
              <a:ext cx="960" cy="526"/>
            </a:xfrm>
            <a:prstGeom prst="rect">
              <a:avLst/>
            </a:prstGeom>
            <a:noFill/>
            <a:ln w="9525">
              <a:noFill/>
              <a:miter lim="800000"/>
              <a:headEnd/>
              <a:tailEnd/>
            </a:ln>
          </p:spPr>
        </p:pic>
        <p:pic>
          <p:nvPicPr>
            <p:cNvPr id="12301" name="Picture 14" descr="POINSET2"/>
            <p:cNvPicPr>
              <a:picLocks noChangeAspect="1" noChangeArrowheads="1"/>
            </p:cNvPicPr>
            <p:nvPr/>
          </p:nvPicPr>
          <p:blipFill>
            <a:blip r:embed="rId7"/>
            <a:srcRect/>
            <a:stretch>
              <a:fillRect/>
            </a:stretch>
          </p:blipFill>
          <p:spPr bwMode="auto">
            <a:xfrm rot="5400000">
              <a:off x="5003" y="280"/>
              <a:ext cx="1056" cy="459"/>
            </a:xfrm>
            <a:prstGeom prst="rect">
              <a:avLst/>
            </a:prstGeom>
            <a:noFill/>
            <a:ln w="9525">
              <a:noFill/>
              <a:miter lim="800000"/>
              <a:headEnd/>
              <a:tailEnd/>
            </a:ln>
          </p:spPr>
        </p:pic>
        <p:grpSp>
          <p:nvGrpSpPr>
            <p:cNvPr id="3" name="Group 15"/>
            <p:cNvGrpSpPr>
              <a:grpSpLocks/>
            </p:cNvGrpSpPr>
            <p:nvPr/>
          </p:nvGrpSpPr>
          <p:grpSpPr bwMode="auto">
            <a:xfrm>
              <a:off x="462" y="0"/>
              <a:ext cx="4905" cy="96"/>
              <a:chOff x="480" y="0"/>
              <a:chExt cx="4905" cy="96"/>
            </a:xfrm>
          </p:grpSpPr>
          <p:sp>
            <p:nvSpPr>
              <p:cNvPr id="12330" name="AutoShape 16"/>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1" name="AutoShape 17"/>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2" name="AutoShape 18"/>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3" name="AutoShape 19"/>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4" name="AutoShape 20"/>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5" name="AutoShape 21"/>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6" name="AutoShape 22"/>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7" name="AutoShape 23"/>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8" name="AutoShape 24"/>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39" name="AutoShape 25"/>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40" name="AutoShape 26"/>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41" name="AutoShape 27"/>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4" name="Group 28"/>
            <p:cNvGrpSpPr>
              <a:grpSpLocks/>
            </p:cNvGrpSpPr>
            <p:nvPr/>
          </p:nvGrpSpPr>
          <p:grpSpPr bwMode="auto">
            <a:xfrm>
              <a:off x="471" y="4224"/>
              <a:ext cx="4905" cy="96"/>
              <a:chOff x="480" y="0"/>
              <a:chExt cx="4905" cy="96"/>
            </a:xfrm>
          </p:grpSpPr>
          <p:sp>
            <p:nvSpPr>
              <p:cNvPr id="12318" name="AutoShape 2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9" name="AutoShape 3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0" name="AutoShape 3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1" name="AutoShape 3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2" name="AutoShape 3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3" name="AutoShape 3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4" name="AutoShape 3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5" name="AutoShape 3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6" name="AutoShape 3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7" name="AutoShape 3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8" name="AutoShape 3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29" name="AutoShape 4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5" name="Group 41"/>
            <p:cNvGrpSpPr>
              <a:grpSpLocks/>
            </p:cNvGrpSpPr>
            <p:nvPr/>
          </p:nvGrpSpPr>
          <p:grpSpPr bwMode="auto">
            <a:xfrm>
              <a:off x="7" y="910"/>
              <a:ext cx="96" cy="2439"/>
              <a:chOff x="-2" y="865"/>
              <a:chExt cx="96" cy="2439"/>
            </a:xfrm>
          </p:grpSpPr>
          <p:sp>
            <p:nvSpPr>
              <p:cNvPr id="12312" name="AutoShape 4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3" name="AutoShape 4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4" name="AutoShape 4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5" name="AutoShape 4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6" name="AutoShape 4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7" name="AutoShape 4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6" name="Group 48"/>
            <p:cNvGrpSpPr>
              <a:grpSpLocks/>
            </p:cNvGrpSpPr>
            <p:nvPr/>
          </p:nvGrpSpPr>
          <p:grpSpPr bwMode="auto">
            <a:xfrm>
              <a:off x="5655" y="1014"/>
              <a:ext cx="96" cy="2439"/>
              <a:chOff x="-2" y="865"/>
              <a:chExt cx="96" cy="2439"/>
            </a:xfrm>
          </p:grpSpPr>
          <p:sp>
            <p:nvSpPr>
              <p:cNvPr id="12306" name="AutoShape 49"/>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07" name="AutoShape 50"/>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08" name="AutoShape 51"/>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09" name="AutoShape 52"/>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0" name="AutoShape 53"/>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2311" name="AutoShape 54"/>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diamond(in)">
                                      <p:cBhvr>
                                        <p:cTn id="7" dur="2000"/>
                                        <p:tgtEl>
                                          <p:spTgt spid="76808"/>
                                        </p:tgtEl>
                                      </p:cBhvr>
                                    </p:animEffect>
                                  </p:childTnLst>
                                </p:cTn>
                              </p:par>
                              <p:par>
                                <p:cTn id="8" presetID="4" presetClass="entr" presetSubtype="16" fill="hold" nodeType="withEffect">
                                  <p:stCondLst>
                                    <p:cond delay="0"/>
                                  </p:stCondLst>
                                  <p:childTnLst>
                                    <p:set>
                                      <p:cBhvr>
                                        <p:cTn id="9" dur="1" fill="hold">
                                          <p:stCondLst>
                                            <p:cond delay="0"/>
                                          </p:stCondLst>
                                        </p:cTn>
                                        <p:tgtEl>
                                          <p:spTgt spid="76806"/>
                                        </p:tgtEl>
                                        <p:attrNameLst>
                                          <p:attrName>style.visibility</p:attrName>
                                        </p:attrNameLst>
                                      </p:cBhvr>
                                      <p:to>
                                        <p:strVal val="visible"/>
                                      </p:to>
                                    </p:set>
                                    <p:animEffect transition="in" filter="box(in)">
                                      <p:cBhvr>
                                        <p:cTn id="10" dur="500"/>
                                        <p:tgtEl>
                                          <p:spTgt spid="76806"/>
                                        </p:tgtEl>
                                      </p:cBhvr>
                                    </p:animEffect>
                                  </p:childTnLst>
                                </p:cTn>
                              </p:par>
                              <p:par>
                                <p:cTn id="11" presetID="5" presetClass="entr" presetSubtype="10" fill="hold" nodeType="withEffect">
                                  <p:stCondLst>
                                    <p:cond delay="0"/>
                                  </p:stCondLst>
                                  <p:childTnLst>
                                    <p:set>
                                      <p:cBhvr>
                                        <p:cTn id="12" dur="1" fill="hold">
                                          <p:stCondLst>
                                            <p:cond delay="0"/>
                                          </p:stCondLst>
                                        </p:cTn>
                                        <p:tgtEl>
                                          <p:spTgt spid="76803"/>
                                        </p:tgtEl>
                                        <p:attrNameLst>
                                          <p:attrName>style.visibility</p:attrName>
                                        </p:attrNameLst>
                                      </p:cBhvr>
                                      <p:to>
                                        <p:strVal val="visible"/>
                                      </p:to>
                                    </p:set>
                                    <p:animEffect transition="in" filter="checkerboard(across)">
                                      <p:cBhvr>
                                        <p:cTn id="13" dur="500"/>
                                        <p:tgtEl>
                                          <p:spTgt spid="76803"/>
                                        </p:tgtEl>
                                      </p:cBhvr>
                                    </p:animEffect>
                                  </p:childTnLst>
                                </p:cTn>
                              </p:par>
                              <p:par>
                                <p:cTn id="14" presetID="8" presetClass="entr" presetSubtype="16" fill="hold" nodeType="withEffect">
                                  <p:stCondLst>
                                    <p:cond delay="0"/>
                                  </p:stCondLst>
                                  <p:childTnLst>
                                    <p:set>
                                      <p:cBhvr>
                                        <p:cTn id="15" dur="1" fill="hold">
                                          <p:stCondLst>
                                            <p:cond delay="0"/>
                                          </p:stCondLst>
                                        </p:cTn>
                                        <p:tgtEl>
                                          <p:spTgt spid="76804"/>
                                        </p:tgtEl>
                                        <p:attrNameLst>
                                          <p:attrName>style.visibility</p:attrName>
                                        </p:attrNameLst>
                                      </p:cBhvr>
                                      <p:to>
                                        <p:strVal val="visible"/>
                                      </p:to>
                                    </p:set>
                                    <p:animEffect transition="in" filter="diamond(in)">
                                      <p:cBhvr>
                                        <p:cTn id="16" dur="2000"/>
                                        <p:tgtEl>
                                          <p:spTgt spid="76804"/>
                                        </p:tgtEl>
                                      </p:cBhvr>
                                    </p:animEffect>
                                  </p:childTnLst>
                                </p:cTn>
                              </p:par>
                              <p:par>
                                <p:cTn id="17" presetID="8" presetClass="entr" presetSubtype="16" fill="hold" nodeType="withEffect">
                                  <p:stCondLst>
                                    <p:cond delay="0"/>
                                  </p:stCondLst>
                                  <p:childTnLst>
                                    <p:set>
                                      <p:cBhvr>
                                        <p:cTn id="18" dur="1" fill="hold">
                                          <p:stCondLst>
                                            <p:cond delay="0"/>
                                          </p:stCondLst>
                                        </p:cTn>
                                        <p:tgtEl>
                                          <p:spTgt spid="76805"/>
                                        </p:tgtEl>
                                        <p:attrNameLst>
                                          <p:attrName>style.visibility</p:attrName>
                                        </p:attrNameLst>
                                      </p:cBhvr>
                                      <p:to>
                                        <p:strVal val="visible"/>
                                      </p:to>
                                    </p:set>
                                    <p:animEffect transition="in" filter="diamond(in)">
                                      <p:cBhvr>
                                        <p:cTn id="19" dur="2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normAutofit fontScale="90000"/>
          </a:bodyPr>
          <a:lstStyle/>
          <a:p>
            <a:pPr algn="just" eaLnBrk="1" hangingPunct="1"/>
            <a:r>
              <a:rPr lang="en-US" b="1" dirty="0">
                <a:solidFill>
                  <a:srgbClr val="0000FF"/>
                </a:solidFill>
                <a:latin typeface=".VnTime" pitchFamily="34" charset="0"/>
              </a:rPr>
              <a:t>1</a:t>
            </a:r>
            <a:r>
              <a:rPr lang="en-US" b="1" dirty="0" smtClean="0">
                <a:solidFill>
                  <a:srgbClr val="0000FF"/>
                </a:solidFill>
                <a:latin typeface=".VnTime" pitchFamily="34" charset="0"/>
              </a:rPr>
              <a:t>. </a:t>
            </a:r>
            <a:r>
              <a:rPr lang="en-US" b="1" u="sng" dirty="0" err="1" smtClean="0">
                <a:solidFill>
                  <a:srgbClr val="0000FF"/>
                </a:solidFill>
                <a:latin typeface=".VnTime" pitchFamily="34" charset="0"/>
              </a:rPr>
              <a:t>Nguyªn</a:t>
            </a:r>
            <a:r>
              <a:rPr lang="en-US" b="1" u="sng" dirty="0" smtClean="0">
                <a:solidFill>
                  <a:srgbClr val="0000FF"/>
                </a:solidFill>
                <a:latin typeface=".VnTime" pitchFamily="34" charset="0"/>
              </a:rPr>
              <a:t> </a:t>
            </a:r>
            <a:r>
              <a:rPr lang="en-US" b="1" u="sng" dirty="0" err="1" smtClean="0">
                <a:solidFill>
                  <a:srgbClr val="0000FF"/>
                </a:solidFill>
                <a:latin typeface=".VnTime" pitchFamily="34" charset="0"/>
              </a:rPr>
              <a:t>nh©n</a:t>
            </a:r>
            <a:r>
              <a:rPr lang="en-US" b="1" u="sng" dirty="0" smtClean="0">
                <a:solidFill>
                  <a:srgbClr val="0000FF"/>
                </a:solidFill>
                <a:latin typeface=".VnTime" pitchFamily="34" charset="0"/>
              </a:rPr>
              <a:t> </a:t>
            </a:r>
            <a:r>
              <a:rPr lang="en-US" b="1" u="sng" dirty="0" err="1" smtClean="0">
                <a:solidFill>
                  <a:srgbClr val="0000FF"/>
                </a:solidFill>
                <a:latin typeface=".VnTime" pitchFamily="34" charset="0"/>
              </a:rPr>
              <a:t>cña</a:t>
            </a:r>
            <a:r>
              <a:rPr lang="en-US" b="1" u="sng" dirty="0" smtClean="0">
                <a:solidFill>
                  <a:srgbClr val="0000FF"/>
                </a:solidFill>
                <a:latin typeface=".VnTime" pitchFamily="34" charset="0"/>
              </a:rPr>
              <a:t> </a:t>
            </a:r>
            <a:r>
              <a:rPr lang="en-US" b="1" u="sng" dirty="0" err="1" smtClean="0">
                <a:solidFill>
                  <a:srgbClr val="0000FF"/>
                </a:solidFill>
                <a:latin typeface=".VnTime" pitchFamily="34" charset="0"/>
              </a:rPr>
              <a:t>c¸c</a:t>
            </a:r>
            <a:r>
              <a:rPr lang="en-US" b="1" u="sng" dirty="0" smtClean="0">
                <a:solidFill>
                  <a:srgbClr val="0000FF"/>
                </a:solidFill>
                <a:latin typeface=".VnTime" pitchFamily="34" charset="0"/>
              </a:rPr>
              <a:t> </a:t>
            </a:r>
            <a:r>
              <a:rPr lang="en-US" b="1" u="sng" dirty="0" err="1" smtClean="0">
                <a:solidFill>
                  <a:srgbClr val="0000FF"/>
                </a:solidFill>
                <a:latin typeface=".VnTime" pitchFamily="34" charset="0"/>
              </a:rPr>
              <a:t>vô</a:t>
            </a:r>
            <a:r>
              <a:rPr lang="en-US" b="1" u="sng" dirty="0" smtClean="0">
                <a:solidFill>
                  <a:srgbClr val="0000FF"/>
                </a:solidFill>
                <a:latin typeface=".VnTime" pitchFamily="34" charset="0"/>
              </a:rPr>
              <a:t> tai n¹n </a:t>
            </a:r>
            <a:r>
              <a:rPr lang="en-US" b="1" u="sng" dirty="0" err="1" smtClean="0">
                <a:solidFill>
                  <a:srgbClr val="0000FF"/>
                </a:solidFill>
                <a:latin typeface=".VnTime" pitchFamily="34" charset="0"/>
              </a:rPr>
              <a:t>giao</a:t>
            </a:r>
            <a:r>
              <a:rPr lang="en-US" b="1" u="sng" dirty="0" smtClean="0">
                <a:solidFill>
                  <a:srgbClr val="0000FF"/>
                </a:solidFill>
                <a:latin typeface=".VnTime" pitchFamily="34" charset="0"/>
              </a:rPr>
              <a:t> </a:t>
            </a:r>
            <a:r>
              <a:rPr lang="en-US" b="1" u="sng" dirty="0" err="1" smtClean="0">
                <a:solidFill>
                  <a:srgbClr val="0000FF"/>
                </a:solidFill>
                <a:latin typeface=".VnTime" pitchFamily="34" charset="0"/>
              </a:rPr>
              <a:t>th«ng</a:t>
            </a:r>
            <a:r>
              <a:rPr lang="en-US" b="1" u="sng" dirty="0" smtClean="0">
                <a:solidFill>
                  <a:srgbClr val="0000FF"/>
                </a:solidFill>
                <a:latin typeface=".VnTime" pitchFamily="34" charset="0"/>
              </a:rPr>
              <a:t>.</a:t>
            </a:r>
          </a:p>
        </p:txBody>
      </p:sp>
      <p:sp>
        <p:nvSpPr>
          <p:cNvPr id="22535" name="Rectangle 7"/>
          <p:cNvSpPr>
            <a:spLocks noGrp="1" noChangeArrowheads="1"/>
          </p:cNvSpPr>
          <p:nvPr>
            <p:ph type="body" sz="half" idx="1"/>
          </p:nvPr>
        </p:nvSpPr>
        <p:spPr>
          <a:xfrm>
            <a:off x="76200" y="1570038"/>
            <a:ext cx="4953000" cy="4525962"/>
          </a:xfrm>
          <a:noFill/>
          <a:ln>
            <a:solidFill>
              <a:schemeClr val="bg2"/>
            </a:solidFill>
          </a:ln>
        </p:spPr>
        <p:txBody>
          <a:bodyPr>
            <a:normAutofit/>
          </a:bodyPr>
          <a:lstStyle/>
          <a:p>
            <a:pPr eaLnBrk="1" hangingPunct="1">
              <a:lnSpc>
                <a:spcPct val="90000"/>
              </a:lnSpc>
              <a:buNone/>
            </a:pPr>
            <a:r>
              <a:rPr lang="en-US" dirty="0" smtClean="0">
                <a:solidFill>
                  <a:srgbClr val="FF0000"/>
                </a:solidFill>
                <a:latin typeface=".VnTime" pitchFamily="34" charset="0"/>
              </a:rPr>
              <a:t>: </a:t>
            </a:r>
            <a:r>
              <a:rPr lang="en-US" dirty="0" err="1" smtClean="0">
                <a:solidFill>
                  <a:srgbClr val="FF0000"/>
                </a:solidFill>
                <a:latin typeface=".VnTime" pitchFamily="34" charset="0"/>
              </a:rPr>
              <a:t>Nguyªn</a:t>
            </a:r>
            <a:r>
              <a:rPr lang="en-US" dirty="0" smtClean="0">
                <a:solidFill>
                  <a:srgbClr val="FF0000"/>
                </a:solidFill>
                <a:latin typeface=".VnTime" pitchFamily="34" charset="0"/>
              </a:rPr>
              <a:t> </a:t>
            </a:r>
            <a:r>
              <a:rPr lang="en-US" dirty="0" err="1" smtClean="0">
                <a:solidFill>
                  <a:srgbClr val="FF0000"/>
                </a:solidFill>
                <a:latin typeface=".VnTime" pitchFamily="34" charset="0"/>
              </a:rPr>
              <a:t>nh©n</a:t>
            </a:r>
            <a:endParaRPr lang="en-US" dirty="0" smtClean="0">
              <a:solidFill>
                <a:srgbClr val="FF0000"/>
              </a:solidFill>
              <a:latin typeface=".VnTime" pitchFamily="34" charset="0"/>
            </a:endParaRPr>
          </a:p>
          <a:p>
            <a:pPr eaLnBrk="1" hangingPunct="1">
              <a:lnSpc>
                <a:spcPct val="90000"/>
              </a:lnSpc>
            </a:pPr>
            <a:r>
              <a:rPr lang="en-US" dirty="0" smtClean="0">
                <a:latin typeface="Times New Roman" pitchFamily="18" charset="0"/>
                <a:cs typeface="Times New Roman" pitchFamily="18" charset="0"/>
              </a:rPr>
              <a:t>+ Do ý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kém</a:t>
            </a:r>
            <a:r>
              <a:rPr lang="en-US" dirty="0" smtClean="0">
                <a:latin typeface="Times New Roman" pitchFamily="18" charset="0"/>
                <a:cs typeface="Times New Roman" pitchFamily="18" charset="0"/>
              </a:rPr>
              <a:t>  </a:t>
            </a:r>
            <a:r>
              <a:rPr lang="en-US" dirty="0" smtClean="0">
                <a:latin typeface=".VnTime" pitchFamily="34" charset="0"/>
              </a:rPr>
              <a:t>.</a:t>
            </a:r>
          </a:p>
          <a:p>
            <a:pPr eaLnBrk="1" hangingPunct="1">
              <a:lnSpc>
                <a:spcPct val="9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an </a:t>
            </a:r>
            <a:r>
              <a:rPr lang="en-US" dirty="0" err="1" smtClean="0">
                <a:latin typeface="Times New Roman" pitchFamily="18" charset="0"/>
                <a:cs typeface="Times New Roman" pitchFamily="18" charset="0"/>
              </a:rPr>
              <a:t>toàn</a:t>
            </a:r>
            <a:endParaRPr lang="en-US" dirty="0" smtClean="0">
              <a:latin typeface="Times New Roman" pitchFamily="18" charset="0"/>
              <a:cs typeface="Times New Roman" pitchFamily="18" charset="0"/>
            </a:endParaRPr>
          </a:p>
          <a:p>
            <a:pPr>
              <a:lnSpc>
                <a:spcPct val="90000"/>
              </a:lnSpc>
            </a:pPr>
            <a:r>
              <a:rPr lang="vi-VN" dirty="0">
                <a:latin typeface="+mj-lt"/>
              </a:rPr>
              <a:t>+ Hệ thống đường sá chưa đáp ứng được yêu cầu.</a:t>
            </a:r>
            <a:endParaRPr lang="en-US" dirty="0" smtClean="0">
              <a:latin typeface="+mj-lt"/>
            </a:endParaRPr>
          </a:p>
        </p:txBody>
      </p:sp>
      <p:sp>
        <p:nvSpPr>
          <p:cNvPr id="22536" name="Rectangle 8"/>
          <p:cNvSpPr>
            <a:spLocks noGrp="1" noChangeArrowheads="1"/>
          </p:cNvSpPr>
          <p:nvPr>
            <p:ph type="body" sz="half" idx="2"/>
          </p:nvPr>
        </p:nvSpPr>
        <p:spPr>
          <a:xfrm>
            <a:off x="5029200" y="1570038"/>
            <a:ext cx="4038600" cy="4525962"/>
          </a:xfrm>
          <a:noFill/>
          <a:ln>
            <a:solidFill>
              <a:schemeClr val="bg2"/>
            </a:solidFill>
          </a:ln>
        </p:spPr>
        <p:txBody>
          <a:bodyPr/>
          <a:lstStyle/>
          <a:p>
            <a:pPr algn="just" eaLnBrk="1" hangingPunct="1">
              <a:lnSpc>
                <a:spcPct val="90000"/>
              </a:lnSpc>
              <a:buClr>
                <a:srgbClr val="0000FF"/>
              </a:buClr>
              <a:buFont typeface=".VnTime" pitchFamily="34" charset="0"/>
              <a:buNone/>
            </a:pPr>
            <a:r>
              <a:rPr lang="en-US" b="1" dirty="0" smtClean="0">
                <a:latin typeface=".VnTime" pitchFamily="34" charset="0"/>
              </a:rPr>
              <a:t> </a:t>
            </a:r>
            <a:r>
              <a:rPr lang="en-US" b="1" dirty="0" err="1" smtClean="0">
                <a:latin typeface=".VnTime" pitchFamily="34" charset="0"/>
              </a:rPr>
              <a:t>Nguyªn</a:t>
            </a:r>
            <a:r>
              <a:rPr lang="en-US" b="1" dirty="0" smtClean="0">
                <a:latin typeface=".VnTime" pitchFamily="34" charset="0"/>
              </a:rPr>
              <a:t> </a:t>
            </a:r>
            <a:r>
              <a:rPr lang="en-US" b="1" dirty="0" err="1" smtClean="0">
                <a:latin typeface=".VnTime" pitchFamily="34" charset="0"/>
              </a:rPr>
              <a:t>nh©n</a:t>
            </a:r>
            <a:r>
              <a:rPr lang="en-US" b="1" dirty="0" smtClean="0">
                <a:latin typeface=".VnTime" pitchFamily="34" charset="0"/>
              </a:rPr>
              <a:t> </a:t>
            </a:r>
            <a:r>
              <a:rPr lang="en-US" b="1" dirty="0" err="1" smtClean="0">
                <a:latin typeface=".VnTime" pitchFamily="34" charset="0"/>
              </a:rPr>
              <a:t>chñ</a:t>
            </a:r>
            <a:r>
              <a:rPr lang="en-US" b="1" dirty="0" smtClean="0">
                <a:latin typeface=".VnTime" pitchFamily="34" charset="0"/>
              </a:rPr>
              <a:t> </a:t>
            </a:r>
            <a:r>
              <a:rPr lang="en-US" b="1" dirty="0" err="1" smtClean="0">
                <a:latin typeface=".VnTime" pitchFamily="34" charset="0"/>
              </a:rPr>
              <a:t>yÕu</a:t>
            </a:r>
            <a:r>
              <a:rPr lang="en-US" b="1" dirty="0" smtClean="0">
                <a:latin typeface=".VnTime" pitchFamily="34" charset="0"/>
              </a:rPr>
              <a:t>: lµ do ý </a:t>
            </a:r>
            <a:r>
              <a:rPr lang="en-US" b="1" dirty="0" err="1" smtClean="0">
                <a:latin typeface=".VnTime" pitchFamily="34" charset="0"/>
              </a:rPr>
              <a:t>thøc</a:t>
            </a:r>
            <a:r>
              <a:rPr lang="en-US" b="1" dirty="0" smtClean="0">
                <a:latin typeface=".VnTime" pitchFamily="34" charset="0"/>
              </a:rPr>
              <a:t> </a:t>
            </a:r>
            <a:r>
              <a:rPr lang="en-US" b="1" dirty="0" err="1" smtClean="0">
                <a:latin typeface=".VnTime" pitchFamily="34" charset="0"/>
              </a:rPr>
              <a:t>kÐm</a:t>
            </a:r>
            <a:r>
              <a:rPr lang="en-US" b="1" dirty="0" smtClean="0">
                <a:latin typeface=".VnTime" pitchFamily="34" charset="0"/>
              </a:rPr>
              <a:t> </a:t>
            </a:r>
            <a:r>
              <a:rPr lang="en-US" b="1" dirty="0" err="1" smtClean="0">
                <a:latin typeface=".VnTime" pitchFamily="34" charset="0"/>
              </a:rPr>
              <a:t>cña</a:t>
            </a:r>
            <a:r>
              <a:rPr lang="en-US" b="1" dirty="0" smtClean="0">
                <a:latin typeface=".VnTime" pitchFamily="34" charset="0"/>
              </a:rPr>
              <a:t> </a:t>
            </a:r>
            <a:r>
              <a:rPr lang="en-US" b="1" dirty="0" err="1" smtClean="0">
                <a:latin typeface=".VnTimeH" pitchFamily="34" charset="0"/>
              </a:rPr>
              <a:t>NGƯêI</a:t>
            </a:r>
            <a:r>
              <a:rPr lang="en-US" b="1" dirty="0" smtClean="0">
                <a:latin typeface=".VnTimeH" pitchFamily="34" charset="0"/>
              </a:rPr>
              <a:t> THAM GIA GIAO TH¤NG</a:t>
            </a:r>
          </a:p>
          <a:p>
            <a:pPr algn="just" eaLnBrk="1" hangingPunct="1">
              <a:lnSpc>
                <a:spcPct val="90000"/>
              </a:lnSpc>
              <a:buClr>
                <a:srgbClr val="0000FF"/>
              </a:buClr>
              <a:buFont typeface="Wingdings" pitchFamily="2" charset="2"/>
              <a:buChar char="v"/>
            </a:pPr>
            <a:endParaRPr lang="en-US" sz="2400" b="1" dirty="0" smtClean="0">
              <a:solidFill>
                <a:srgbClr val="0000FF"/>
              </a:solidFill>
              <a:latin typeface=".VnTimeH" pitchFamily="34" charset="0"/>
            </a:endParaRPr>
          </a:p>
        </p:txBody>
      </p:sp>
      <p:sp>
        <p:nvSpPr>
          <p:cNvPr id="22537" name="Text Box 9"/>
          <p:cNvSpPr txBox="1">
            <a:spLocks noChangeArrowheads="1"/>
          </p:cNvSpPr>
          <p:nvPr/>
        </p:nvSpPr>
        <p:spPr bwMode="auto">
          <a:xfrm>
            <a:off x="5181600" y="3657600"/>
            <a:ext cx="1828800" cy="2462213"/>
          </a:xfrm>
          <a:prstGeom prst="rect">
            <a:avLst/>
          </a:prstGeom>
          <a:noFill/>
          <a:ln w="9525">
            <a:solidFill>
              <a:srgbClr val="FF0000"/>
            </a:solidFill>
            <a:miter lim="800000"/>
            <a:headEnd/>
            <a:tailEnd/>
          </a:ln>
        </p:spPr>
        <p:txBody>
          <a:bodyPr>
            <a:spAutoFit/>
          </a:bodyPr>
          <a:lstStyle/>
          <a:p>
            <a:pPr algn="just">
              <a:spcBef>
                <a:spcPct val="50000"/>
              </a:spcBef>
            </a:pPr>
            <a:r>
              <a:rPr lang="en-US" sz="2800" dirty="0" err="1"/>
              <a:t>Thiếu</a:t>
            </a:r>
            <a:r>
              <a:rPr lang="en-US" sz="2800" dirty="0"/>
              <a:t> </a:t>
            </a:r>
            <a:r>
              <a:rPr lang="en-US" sz="2800" dirty="0" err="1"/>
              <a:t>hiểu</a:t>
            </a:r>
            <a:r>
              <a:rPr lang="en-US" sz="2800" dirty="0"/>
              <a:t> </a:t>
            </a:r>
            <a:r>
              <a:rPr lang="en-US" sz="2800" dirty="0" err="1"/>
              <a:t>biết</a:t>
            </a:r>
            <a:r>
              <a:rPr lang="en-US" sz="2800" dirty="0"/>
              <a:t> </a:t>
            </a:r>
            <a:r>
              <a:rPr lang="en-US" sz="2800" dirty="0" err="1"/>
              <a:t>về</a:t>
            </a:r>
            <a:r>
              <a:rPr lang="en-US" sz="2800" dirty="0"/>
              <a:t> </a:t>
            </a:r>
            <a:r>
              <a:rPr lang="en-US" sz="2800" dirty="0" err="1"/>
              <a:t>pháp</a:t>
            </a:r>
            <a:r>
              <a:rPr lang="en-US" sz="2800" dirty="0"/>
              <a:t> </a:t>
            </a:r>
            <a:r>
              <a:rPr lang="en-US" sz="2800" dirty="0" err="1"/>
              <a:t>luật</a:t>
            </a:r>
            <a:r>
              <a:rPr lang="en-US" sz="2800" dirty="0"/>
              <a:t> </a:t>
            </a:r>
            <a:r>
              <a:rPr lang="en-US" sz="2800" dirty="0" err="1"/>
              <a:t>giao</a:t>
            </a:r>
            <a:r>
              <a:rPr lang="en-US" sz="2800" dirty="0"/>
              <a:t> </a:t>
            </a:r>
            <a:r>
              <a:rPr lang="en-US" sz="2800" dirty="0" err="1"/>
              <a:t>thôn</a:t>
            </a:r>
            <a:r>
              <a:rPr lang="en-US" sz="2800" dirty="0" err="1" smtClean="0">
                <a:latin typeface=".VnTime" pitchFamily="34" charset="0"/>
              </a:rPr>
              <a:t>g</a:t>
            </a:r>
            <a:endParaRPr lang="en-US" sz="2800" dirty="0">
              <a:latin typeface=".VnTime" pitchFamily="34" charset="0"/>
            </a:endParaRPr>
          </a:p>
          <a:p>
            <a:pPr algn="just" eaLnBrk="1" hangingPunct="1">
              <a:spcBef>
                <a:spcPct val="50000"/>
              </a:spcBef>
            </a:pPr>
            <a:endParaRPr lang="en-US" sz="2800" dirty="0">
              <a:solidFill>
                <a:srgbClr val="FF0000"/>
              </a:solidFill>
              <a:latin typeface="Times New Roman" pitchFamily="18" charset="0"/>
            </a:endParaRPr>
          </a:p>
        </p:txBody>
      </p:sp>
      <p:sp>
        <p:nvSpPr>
          <p:cNvPr id="22538" name="Text Box 10"/>
          <p:cNvSpPr txBox="1">
            <a:spLocks noChangeArrowheads="1"/>
          </p:cNvSpPr>
          <p:nvPr/>
        </p:nvSpPr>
        <p:spPr bwMode="auto">
          <a:xfrm>
            <a:off x="7162800" y="3657600"/>
            <a:ext cx="1828800" cy="2246769"/>
          </a:xfrm>
          <a:prstGeom prst="rect">
            <a:avLst/>
          </a:prstGeom>
          <a:noFill/>
          <a:ln w="9525">
            <a:solidFill>
              <a:srgbClr val="FF0000"/>
            </a:solidFill>
            <a:miter lim="800000"/>
            <a:headEnd/>
            <a:tailEnd/>
          </a:ln>
        </p:spPr>
        <p:txBody>
          <a:bodyPr>
            <a:spAutoFit/>
          </a:bodyPr>
          <a:lstStyle/>
          <a:p>
            <a:r>
              <a:rPr lang="en-US" sz="2800" dirty="0" smtClean="0"/>
              <a:t>Ý </a:t>
            </a:r>
            <a:r>
              <a:rPr lang="en-US" sz="2800" dirty="0" err="1" smtClean="0"/>
              <a:t>thức</a:t>
            </a:r>
            <a:r>
              <a:rPr lang="en-US" sz="2800" dirty="0" smtClean="0"/>
              <a:t> </a:t>
            </a:r>
            <a:r>
              <a:rPr lang="en-US" sz="2800" dirty="0" err="1"/>
              <a:t>kém</a:t>
            </a:r>
            <a:r>
              <a:rPr lang="en-US" sz="2800" dirty="0"/>
              <a:t> </a:t>
            </a:r>
            <a:r>
              <a:rPr lang="en-US" sz="2800" dirty="0" err="1"/>
              <a:t>khi</a:t>
            </a:r>
            <a:r>
              <a:rPr lang="en-US" sz="2800" dirty="0"/>
              <a:t> </a:t>
            </a:r>
            <a:r>
              <a:rPr lang="en-US" sz="2800" dirty="0" err="1"/>
              <a:t>tham</a:t>
            </a:r>
            <a:r>
              <a:rPr lang="en-US" sz="2800" dirty="0"/>
              <a:t> </a:t>
            </a:r>
            <a:r>
              <a:rPr lang="en-US" sz="2800" dirty="0" err="1"/>
              <a:t>gia</a:t>
            </a:r>
            <a:r>
              <a:rPr lang="en-US" sz="2800" dirty="0"/>
              <a:t> </a:t>
            </a:r>
            <a:r>
              <a:rPr lang="en-US" sz="2800" dirty="0" err="1"/>
              <a:t>giao</a:t>
            </a:r>
            <a:r>
              <a:rPr lang="en-US" sz="2800" dirty="0"/>
              <a:t> </a:t>
            </a:r>
            <a:r>
              <a:rPr lang="en-US" sz="2800" dirty="0" err="1"/>
              <a:t>thông</a:t>
            </a:r>
            <a:r>
              <a:rPr lang="en-US" sz="2800" dirty="0"/>
              <a:t> </a:t>
            </a:r>
            <a:r>
              <a:rPr lang="en-US" sz="2800" b="1" i="1" dirty="0"/>
              <a:t>(</a:t>
            </a:r>
            <a:r>
              <a:rPr lang="en-US" sz="2800" b="1" i="1" dirty="0" err="1"/>
              <a:t>chủ</a:t>
            </a:r>
            <a:r>
              <a:rPr lang="en-US" sz="2800" b="1" i="1" dirty="0"/>
              <a:t> </a:t>
            </a:r>
            <a:r>
              <a:rPr lang="en-US" sz="2800" b="1" i="1" dirty="0" err="1"/>
              <a:t>yếu</a:t>
            </a:r>
            <a:r>
              <a:rPr lang="en-US" sz="2800" b="1" i="1" dirty="0"/>
              <a:t>)</a:t>
            </a:r>
          </a:p>
        </p:txBody>
      </p:sp>
      <p:grpSp>
        <p:nvGrpSpPr>
          <p:cNvPr id="2" name="Group 16"/>
          <p:cNvGrpSpPr>
            <a:grpSpLocks/>
          </p:cNvGrpSpPr>
          <p:nvPr/>
        </p:nvGrpSpPr>
        <p:grpSpPr bwMode="auto">
          <a:xfrm>
            <a:off x="6172200" y="3200400"/>
            <a:ext cx="1905000" cy="457200"/>
            <a:chOff x="3888" y="2016"/>
            <a:chExt cx="1200" cy="288"/>
          </a:xfrm>
        </p:grpSpPr>
        <p:sp>
          <p:nvSpPr>
            <p:cNvPr id="17461" name="Line 14"/>
            <p:cNvSpPr>
              <a:spLocks noChangeShapeType="1"/>
            </p:cNvSpPr>
            <p:nvPr/>
          </p:nvSpPr>
          <p:spPr bwMode="auto">
            <a:xfrm>
              <a:off x="4464" y="2016"/>
              <a:ext cx="624" cy="288"/>
            </a:xfrm>
            <a:prstGeom prst="line">
              <a:avLst/>
            </a:prstGeom>
            <a:noFill/>
            <a:ln w="34925">
              <a:solidFill>
                <a:srgbClr val="FF00FF"/>
              </a:solidFill>
              <a:round/>
              <a:headEnd/>
              <a:tailEnd type="triangle" w="med" len="med"/>
            </a:ln>
          </p:spPr>
          <p:txBody>
            <a:bodyPr/>
            <a:lstStyle/>
            <a:p>
              <a:endParaRPr lang="en-US"/>
            </a:p>
          </p:txBody>
        </p:sp>
        <p:sp>
          <p:nvSpPr>
            <p:cNvPr id="17462" name="Line 15"/>
            <p:cNvSpPr>
              <a:spLocks noChangeShapeType="1"/>
            </p:cNvSpPr>
            <p:nvPr/>
          </p:nvSpPr>
          <p:spPr bwMode="auto">
            <a:xfrm flipH="1">
              <a:off x="3888" y="2016"/>
              <a:ext cx="576" cy="288"/>
            </a:xfrm>
            <a:prstGeom prst="line">
              <a:avLst/>
            </a:prstGeom>
            <a:noFill/>
            <a:ln w="34925">
              <a:solidFill>
                <a:srgbClr val="FF00FF"/>
              </a:solidFill>
              <a:round/>
              <a:headEnd/>
              <a:tailEnd type="triangle" w="med" len="med"/>
            </a:ln>
          </p:spPr>
          <p:txBody>
            <a:bodyPr/>
            <a:lstStyle/>
            <a:p>
              <a:endParaRPr lang="en-US"/>
            </a:p>
          </p:txBody>
        </p:sp>
      </p:grpSp>
      <p:grpSp>
        <p:nvGrpSpPr>
          <p:cNvPr id="3" name="Group 17"/>
          <p:cNvGrpSpPr>
            <a:grpSpLocks/>
          </p:cNvGrpSpPr>
          <p:nvPr/>
        </p:nvGrpSpPr>
        <p:grpSpPr bwMode="auto">
          <a:xfrm>
            <a:off x="0" y="0"/>
            <a:ext cx="9158288" cy="6900863"/>
            <a:chOff x="-9" y="-18"/>
            <a:chExt cx="5769" cy="4347"/>
          </a:xfrm>
        </p:grpSpPr>
        <p:pic>
          <p:nvPicPr>
            <p:cNvPr id="17417" name="Picture 18" descr="POINSET2"/>
            <p:cNvPicPr>
              <a:picLocks noChangeAspect="1" noChangeArrowheads="1"/>
            </p:cNvPicPr>
            <p:nvPr/>
          </p:nvPicPr>
          <p:blipFill>
            <a:blip r:embed="rId5"/>
            <a:srcRect/>
            <a:stretch>
              <a:fillRect/>
            </a:stretch>
          </p:blipFill>
          <p:spPr bwMode="auto">
            <a:xfrm>
              <a:off x="-9" y="-18"/>
              <a:ext cx="480" cy="960"/>
            </a:xfrm>
            <a:prstGeom prst="rect">
              <a:avLst/>
            </a:prstGeom>
            <a:noFill/>
            <a:ln w="9525">
              <a:noFill/>
              <a:miter lim="800000"/>
              <a:headEnd/>
              <a:tailEnd/>
            </a:ln>
          </p:spPr>
        </p:pic>
        <p:pic>
          <p:nvPicPr>
            <p:cNvPr id="17418" name="Picture 19" descr="POINSET2"/>
            <p:cNvPicPr>
              <a:picLocks noChangeAspect="1" noChangeArrowheads="1"/>
            </p:cNvPicPr>
            <p:nvPr/>
          </p:nvPicPr>
          <p:blipFill>
            <a:blip r:embed="rId5"/>
            <a:srcRect/>
            <a:stretch>
              <a:fillRect/>
            </a:stretch>
          </p:blipFill>
          <p:spPr bwMode="auto">
            <a:xfrm rot="10800000">
              <a:off x="5280" y="3369"/>
              <a:ext cx="480" cy="960"/>
            </a:xfrm>
            <a:prstGeom prst="rect">
              <a:avLst/>
            </a:prstGeom>
            <a:noFill/>
            <a:ln w="9525">
              <a:noFill/>
              <a:miter lim="800000"/>
              <a:headEnd/>
              <a:tailEnd/>
            </a:ln>
          </p:spPr>
        </p:pic>
        <p:pic>
          <p:nvPicPr>
            <p:cNvPr id="17419" name="Picture 20" descr="POINSET2"/>
            <p:cNvPicPr>
              <a:picLocks noChangeAspect="1" noChangeArrowheads="1"/>
            </p:cNvPicPr>
            <p:nvPr/>
          </p:nvPicPr>
          <p:blipFill>
            <a:blip r:embed="rId5"/>
            <a:srcRect/>
            <a:stretch>
              <a:fillRect/>
            </a:stretch>
          </p:blipFill>
          <p:spPr bwMode="auto">
            <a:xfrm rot="-5400000">
              <a:off x="-226" y="3577"/>
              <a:ext cx="960" cy="526"/>
            </a:xfrm>
            <a:prstGeom prst="rect">
              <a:avLst/>
            </a:prstGeom>
            <a:noFill/>
            <a:ln w="9525">
              <a:noFill/>
              <a:miter lim="800000"/>
              <a:headEnd/>
              <a:tailEnd/>
            </a:ln>
          </p:spPr>
        </p:pic>
        <p:pic>
          <p:nvPicPr>
            <p:cNvPr id="17420" name="Picture 21" descr="POINSET2"/>
            <p:cNvPicPr>
              <a:picLocks noChangeAspect="1" noChangeArrowheads="1"/>
            </p:cNvPicPr>
            <p:nvPr/>
          </p:nvPicPr>
          <p:blipFill>
            <a:blip r:embed="rId5"/>
            <a:srcRect/>
            <a:stretch>
              <a:fillRect/>
            </a:stretch>
          </p:blipFill>
          <p:spPr bwMode="auto">
            <a:xfrm rot="5400000">
              <a:off x="5003" y="280"/>
              <a:ext cx="1056" cy="459"/>
            </a:xfrm>
            <a:prstGeom prst="rect">
              <a:avLst/>
            </a:prstGeom>
            <a:noFill/>
            <a:ln w="9525">
              <a:noFill/>
              <a:miter lim="800000"/>
              <a:headEnd/>
              <a:tailEnd/>
            </a:ln>
          </p:spPr>
        </p:pic>
        <p:grpSp>
          <p:nvGrpSpPr>
            <p:cNvPr id="4" name="Group 22"/>
            <p:cNvGrpSpPr>
              <a:grpSpLocks/>
            </p:cNvGrpSpPr>
            <p:nvPr/>
          </p:nvGrpSpPr>
          <p:grpSpPr bwMode="auto">
            <a:xfrm>
              <a:off x="462" y="0"/>
              <a:ext cx="4905" cy="96"/>
              <a:chOff x="480" y="0"/>
              <a:chExt cx="4905" cy="96"/>
            </a:xfrm>
          </p:grpSpPr>
          <p:sp>
            <p:nvSpPr>
              <p:cNvPr id="17449" name="AutoShape 23"/>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0" name="AutoShape 24"/>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1" name="AutoShape 25"/>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2" name="AutoShape 26"/>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3" name="AutoShape 27"/>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4" name="AutoShape 28"/>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5" name="AutoShape 29"/>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6" name="AutoShape 30"/>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7" name="AutoShape 31"/>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8" name="AutoShape 32"/>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59" name="AutoShape 33"/>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60" name="AutoShape 34"/>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5" name="Group 35"/>
            <p:cNvGrpSpPr>
              <a:grpSpLocks/>
            </p:cNvGrpSpPr>
            <p:nvPr/>
          </p:nvGrpSpPr>
          <p:grpSpPr bwMode="auto">
            <a:xfrm>
              <a:off x="471" y="4224"/>
              <a:ext cx="4905" cy="96"/>
              <a:chOff x="480" y="0"/>
              <a:chExt cx="4905" cy="96"/>
            </a:xfrm>
          </p:grpSpPr>
          <p:sp>
            <p:nvSpPr>
              <p:cNvPr id="17437" name="AutoShape 36"/>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8" name="AutoShape 37"/>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9" name="AutoShape 38"/>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0" name="AutoShape 39"/>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1" name="AutoShape 40"/>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2" name="AutoShape 41"/>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3" name="AutoShape 42"/>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4" name="AutoShape 43"/>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5" name="AutoShape 44"/>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6" name="AutoShape 45"/>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7" name="AutoShape 46"/>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48" name="AutoShape 47"/>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6" name="Group 48"/>
            <p:cNvGrpSpPr>
              <a:grpSpLocks/>
            </p:cNvGrpSpPr>
            <p:nvPr/>
          </p:nvGrpSpPr>
          <p:grpSpPr bwMode="auto">
            <a:xfrm>
              <a:off x="7" y="910"/>
              <a:ext cx="96" cy="2439"/>
              <a:chOff x="-2" y="865"/>
              <a:chExt cx="96" cy="2439"/>
            </a:xfrm>
          </p:grpSpPr>
          <p:sp>
            <p:nvSpPr>
              <p:cNvPr id="17431" name="AutoShape 49"/>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2" name="AutoShape 50"/>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3" name="AutoShape 51"/>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4" name="AutoShape 52"/>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5" name="AutoShape 53"/>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6" name="AutoShape 54"/>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7" name="Group 55"/>
            <p:cNvGrpSpPr>
              <a:grpSpLocks/>
            </p:cNvGrpSpPr>
            <p:nvPr/>
          </p:nvGrpSpPr>
          <p:grpSpPr bwMode="auto">
            <a:xfrm>
              <a:off x="5655" y="1014"/>
              <a:ext cx="96" cy="2439"/>
              <a:chOff x="-2" y="865"/>
              <a:chExt cx="96" cy="2439"/>
            </a:xfrm>
          </p:grpSpPr>
          <p:sp>
            <p:nvSpPr>
              <p:cNvPr id="17425" name="AutoShape 56"/>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26" name="AutoShape 57"/>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27" name="AutoShape 58"/>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28" name="AutoShape 59"/>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29" name="AutoShape 60"/>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7430" name="AutoShape 61"/>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299561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51" fill="hold"/>
                                        <p:tgtEl>
                                          <p:spTgt spid="8"/>
                                        </p:tgtEl>
                                      </p:cBhvr>
                                    </p:cmd>
                                  </p:childTnLst>
                                </p:cTn>
                              </p:par>
                              <p:par>
                                <p:cTn id="7" presetID="4" presetClass="entr" presetSubtype="16" fill="hold" nodeType="withEffect">
                                  <p:stCondLst>
                                    <p:cond delay="0"/>
                                  </p:stCondLst>
                                  <p:childTnLst>
                                    <p:set>
                                      <p:cBhvr>
                                        <p:cTn id="8" dur="1" fill="hold">
                                          <p:stCondLst>
                                            <p:cond delay="0"/>
                                          </p:stCondLst>
                                        </p:cTn>
                                        <p:tgtEl>
                                          <p:spTgt spid="22535">
                                            <p:txEl>
                                              <p:pRg st="0" end="0"/>
                                            </p:txEl>
                                          </p:spTgt>
                                        </p:tgtEl>
                                        <p:attrNameLst>
                                          <p:attrName>style.visibility</p:attrName>
                                        </p:attrNameLst>
                                      </p:cBhvr>
                                      <p:to>
                                        <p:strVal val="visible"/>
                                      </p:to>
                                    </p:set>
                                    <p:animEffect transition="in" filter="box(in)">
                                      <p:cBhvr>
                                        <p:cTn id="9" dur="500"/>
                                        <p:tgtEl>
                                          <p:spTgt spid="22535">
                                            <p:txEl>
                                              <p:pRg st="0" end="0"/>
                                            </p:txEl>
                                          </p:spTgt>
                                        </p:tgtEl>
                                      </p:cBhvr>
                                    </p:animEffect>
                                  </p:childTnLst>
                                </p:cTn>
                              </p:par>
                              <p:par>
                                <p:cTn id="10" presetID="4" presetClass="entr" presetSubtype="16" fill="hold" nodeType="withEffect">
                                  <p:stCondLst>
                                    <p:cond delay="0"/>
                                  </p:stCondLst>
                                  <p:childTnLst>
                                    <p:set>
                                      <p:cBhvr>
                                        <p:cTn id="11" dur="1" fill="hold">
                                          <p:stCondLst>
                                            <p:cond delay="0"/>
                                          </p:stCondLst>
                                        </p:cTn>
                                        <p:tgtEl>
                                          <p:spTgt spid="22535">
                                            <p:txEl>
                                              <p:pRg st="1" end="1"/>
                                            </p:txEl>
                                          </p:spTgt>
                                        </p:tgtEl>
                                        <p:attrNameLst>
                                          <p:attrName>style.visibility</p:attrName>
                                        </p:attrNameLst>
                                      </p:cBhvr>
                                      <p:to>
                                        <p:strVal val="visible"/>
                                      </p:to>
                                    </p:set>
                                    <p:animEffect transition="in" filter="box(in)">
                                      <p:cBhvr>
                                        <p:cTn id="12" dur="500"/>
                                        <p:tgtEl>
                                          <p:spTgt spid="22535">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2535">
                                            <p:txEl>
                                              <p:pRg st="2" end="2"/>
                                            </p:txEl>
                                          </p:spTgt>
                                        </p:tgtEl>
                                        <p:attrNameLst>
                                          <p:attrName>style.visibility</p:attrName>
                                        </p:attrNameLst>
                                      </p:cBhvr>
                                      <p:to>
                                        <p:strVal val="visible"/>
                                      </p:to>
                                    </p:set>
                                    <p:animEffect transition="in" filter="box(in)">
                                      <p:cBhvr>
                                        <p:cTn id="15" dur="500"/>
                                        <p:tgtEl>
                                          <p:spTgt spid="2253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2535">
                                            <p:txEl>
                                              <p:pRg st="3" end="3"/>
                                            </p:txEl>
                                          </p:spTgt>
                                        </p:tgtEl>
                                        <p:attrNameLst>
                                          <p:attrName>style.visibility</p:attrName>
                                        </p:attrNameLst>
                                      </p:cBhvr>
                                      <p:to>
                                        <p:strVal val="visible"/>
                                      </p:to>
                                    </p:set>
                                    <p:animEffect transition="in" filter="box(in)">
                                      <p:cBhvr>
                                        <p:cTn id="18" dur="500"/>
                                        <p:tgtEl>
                                          <p:spTgt spid="22535">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2536">
                                            <p:txEl>
                                              <p:pRg st="0" end="0"/>
                                            </p:txEl>
                                          </p:spTgt>
                                        </p:tgtEl>
                                        <p:attrNameLst>
                                          <p:attrName>style.visibility</p:attrName>
                                        </p:attrNameLst>
                                      </p:cBhvr>
                                      <p:to>
                                        <p:strVal val="visible"/>
                                      </p:to>
                                    </p:set>
                                    <p:animEffect transition="in" filter="box(in)">
                                      <p:cBhvr>
                                        <p:cTn id="21" dur="500"/>
                                        <p:tgtEl>
                                          <p:spTgt spid="22536">
                                            <p:txEl>
                                              <p:pRg st="0" end="0"/>
                                            </p:txEl>
                                          </p:spTgt>
                                        </p:tgtEl>
                                      </p:cBhvr>
                                    </p:animEffect>
                                  </p:childTnLst>
                                </p:cTn>
                              </p:par>
                              <p:par>
                                <p:cTn id="22" presetID="6" presetClass="entr" presetSubtype="32"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2000"/>
                                        <p:tgtEl>
                                          <p:spTgt spid="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537"/>
                                        </p:tgtEl>
                                        <p:attrNameLst>
                                          <p:attrName>style.visibility</p:attrName>
                                        </p:attrNameLst>
                                      </p:cBhvr>
                                      <p:to>
                                        <p:strVal val="visible"/>
                                      </p:to>
                                    </p:set>
                                    <p:animEffect transition="in" filter="blinds(horizontal)">
                                      <p:cBhvr>
                                        <p:cTn id="27" dur="500"/>
                                        <p:tgtEl>
                                          <p:spTgt spid="2253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538"/>
                                        </p:tgtEl>
                                        <p:attrNameLst>
                                          <p:attrName>style.visibility</p:attrName>
                                        </p:attrNameLst>
                                      </p:cBhvr>
                                      <p:to>
                                        <p:strVal val="visible"/>
                                      </p:to>
                                    </p:set>
                                    <p:animEffect transition="in" filter="blinds(horizontal)">
                                      <p:cBhvr>
                                        <p:cTn id="30"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bldLst>
      <p:bldP spid="22537" grpId="0" animBg="1"/>
      <p:bldP spid="225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125&quot;&gt;&lt;object type=&quot;3&quot; unique_id=&quot;10126&quot;&gt;&lt;property id=&quot;20148&quot; value=&quot;5&quot;/&gt;&lt;property id=&quot;20300&quot; value=&quot;Slide 1&quot;/&gt;&lt;property id=&quot;20307&quot; value=&quot;260&quot;/&gt;&lt;/object&gt;&lt;object type=&quot;3&quot; unique_id=&quot;10127&quot;&gt;&lt;property id=&quot;20148&quot; value=&quot;5&quot;/&gt;&lt;property id=&quot;20300&quot; value=&quot;Slide 2&quot;/&gt;&lt;property id=&quot;20307&quot; value=&quot;262&quot;/&gt;&lt;/object&gt;&lt;object type=&quot;3&quot; unique_id=&quot;10128&quot;&gt;&lt;property id=&quot;20148&quot; value=&quot;5&quot;/&gt;&lt;property id=&quot;20300&quot; value=&quot;Slide 3&quot;/&gt;&lt;property id=&quot;20307&quot; value=&quot;259&quot;/&gt;&lt;/object&gt;&lt;object type=&quot;3&quot; unique_id=&quot;10129&quot;&gt;&lt;property id=&quot;20148&quot; value=&quot;5&quot;/&gt;&lt;property id=&quot;20300&quot; value=&quot;Slide 4&quot;/&gt;&lt;property id=&quot;20307&quot; value=&quot;256&quot;/&gt;&lt;/object&gt;&lt;object type=&quot;3&quot; unique_id=&quot;10130&quot;&gt;&lt;property id=&quot;20148&quot; value=&quot;5&quot;/&gt;&lt;property id=&quot;20300&quot; value=&quot;Slide 5&quot;/&gt;&lt;property id=&quot;20307&quot; value=&quot;263&quot;/&gt;&lt;/object&gt;&lt;object type=&quot;3&quot; unique_id=&quot;10131&quot;&gt;&lt;property id=&quot;20148&quot; value=&quot;5&quot;/&gt;&lt;property id=&quot;20300&quot; value=&quot;Slide 6&quot;/&gt;&lt;property id=&quot;20307&quot; value=&quot;264&quot;/&gt;&lt;/object&gt;&lt;object type=&quot;3&quot; unique_id=&quot;10132&quot;&gt;&lt;property id=&quot;20148&quot; value=&quot;5&quot;/&gt;&lt;property id=&quot;20300&quot; value=&quot;Slide 7&quot;/&gt;&lt;property id=&quot;20307&quot; value=&quot;265&quot;/&gt;&lt;/object&gt;&lt;object type=&quot;3&quot; unique_id=&quot;10133&quot;&gt;&lt;property id=&quot;20148&quot; value=&quot;5&quot;/&gt;&lt;property id=&quot;20300&quot; value=&quot;Slide 8&quot;/&gt;&lt;property id=&quot;20307&quot; value=&quot;266&quot;/&gt;&lt;/object&gt;&lt;object type=&quot;3&quot; unique_id=&quot;10134&quot;&gt;&lt;property id=&quot;20148&quot; value=&quot;5&quot;/&gt;&lt;property id=&quot;20300&quot; value=&quot;Slide 9 - &amp;quot;1. Nguyªn nh©n cña c¸c vô tai n¹n giao th«ng.&amp;quot;&quot;/&gt;&lt;property id=&quot;20307&quot; value=&quot;268&quot;/&gt;&lt;/object&gt;&lt;object type=&quot;3&quot; unique_id=&quot;10135&quot;&gt;&lt;property id=&quot;20148&quot; value=&quot;5&quot;/&gt;&lt;property id=&quot;20300&quot; value=&quot;Slide 10 - &amp;quot;2:Những quy định đi đường &amp;quot;&quot;/&gt;&lt;property id=&quot;20307&quot; value=&quot;282&quot;/&gt;&lt;/object&gt;&lt;object type=&quot;3&quot; unique_id=&quot;10136&quot;&gt;&lt;property id=&quot;20148&quot; value=&quot;5&quot;/&gt;&lt;property id=&quot;20300&quot; value=&quot;Slide 11&quot;/&gt;&lt;property id=&quot;20307&quot; value=&quot;269&quot;/&gt;&lt;/object&gt;&lt;object type=&quot;3&quot; unique_id=&quot;10137&quot;&gt;&lt;property id=&quot;20148&quot; value=&quot;5&quot;/&gt;&lt;property id=&quot;20300&quot; value=&quot;Slide 12&quot;/&gt;&lt;property id=&quot;20307&quot; value=&quot;270&quot;/&gt;&lt;/object&gt;&lt;object type=&quot;3&quot; unique_id=&quot;10138&quot;&gt;&lt;property id=&quot;20148&quot; value=&quot;5&quot;/&gt;&lt;property id=&quot;20300&quot; value=&quot;Slide 13&quot;/&gt;&lt;property id=&quot;20307&quot; value=&quot;271&quot;/&gt;&lt;/object&gt;&lt;object type=&quot;3&quot; unique_id=&quot;10139&quot;&gt;&lt;property id=&quot;20148&quot; value=&quot;5&quot;/&gt;&lt;property id=&quot;20300&quot; value=&quot;Slide 14&quot;/&gt;&lt;property id=&quot;20307&quot; value=&quot;273&quot;/&gt;&lt;/object&gt;&lt;object type=&quot;3&quot; unique_id=&quot;10140&quot;&gt;&lt;property id=&quot;20148&quot; value=&quot;5&quot;/&gt;&lt;property id=&quot;20300&quot; value=&quot;Slide 15&quot;/&gt;&lt;property id=&quot;20307&quot; value=&quot;274&quot;/&gt;&lt;/object&gt;&lt;object type=&quot;3&quot; unique_id=&quot;10141&quot;&gt;&lt;property id=&quot;20148&quot; value=&quot;5&quot;/&gt;&lt;property id=&quot;20300&quot; value=&quot;Slide 16&quot;/&gt;&lt;property id=&quot;20307&quot; value=&quot;275&quot;/&gt;&lt;/object&gt;&lt;object type=&quot;3&quot; unique_id=&quot;10142&quot;&gt;&lt;property id=&quot;20148&quot; value=&quot;5&quot;/&gt;&lt;property id=&quot;20300&quot; value=&quot;Slide 17&quot;/&gt;&lt;property id=&quot;20307&quot; value=&quot;276&quot;/&gt;&lt;/object&gt;&lt;object type=&quot;3&quot; unique_id=&quot;10143&quot;&gt;&lt;property id=&quot;20148&quot; value=&quot;5&quot;/&gt;&lt;property id=&quot;20300&quot; value=&quot;Slide 18 - &amp;quot;Câu 1: Biển nào báo hiệu cấm đi ngược chiều?&amp;quot;&quot;/&gt;&lt;property id=&quot;20307&quot; value=&quot;279&quot;/&gt;&lt;/object&gt;&lt;object type=&quot;3&quot; unique_id=&quot;10144&quot;&gt;&lt;property id=&quot;20148&quot; value=&quot;5&quot;/&gt;&lt;property id=&quot;20300&quot; value=&quot;Slide 19 - &amp;quot;Câu 2: Gặp biển báo nào thì người lái xe phải nhường đường cho người đi bộ?&amp;quot;&quot;/&gt;&lt;property id=&quot;20307&quot; value=&quot;280&quot;/&gt;&lt;/object&gt;&lt;object type=&quot;3&quot; unique_id=&quot;10145&quot;&gt;&lt;property id=&quot;20148&quot; value=&quot;5&quot;/&gt;&lt;property id=&quot;20300&quot; value=&quot;Slide 20&quot;/&gt;&lt;property id=&quot;20307&quot; value=&quot;281&quot;/&gt;&lt;/object&gt;&lt;/object&gt;&lt;object type=&quot;8&quot; unique_id=&quot;10167&quot;&gt;&lt;/object&gt;&lt;/object&gt;&lt;/database&gt;"/>
  <p:tag name="ISPRING_LMS_API_VERSION" val="SCORM 2004 (2nd edition)"/>
  <p:tag name="ISPRING_ULTRA_SCORM_COURSE_ID" val="3F63D825-B703-49E4-AD7B-E24E5B74E0E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h\uFFFD{E9E76C1C-8B05-4018-863A-3535905BC93C}&quot;,&quot;C:\\Users\\AZ\\Desktop\\hinh mon hoc&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Bai 14 Thuc hien trat tu an toan giao thong"/>
  <p:tag name="MMPROD_NEXTUNIQUEID" val="10009"/>
  <p:tag name="ISPRING_FIRST_PUBLISH" val="1"/>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3.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4.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693</Words>
  <Application>Microsoft Office PowerPoint</Application>
  <PresentationFormat>On-screen Show (4:3)</PresentationFormat>
  <Paragraphs>133</Paragraphs>
  <Slides>20</Slides>
  <Notes>20</Notes>
  <HiddenSlides>0</HiddenSlides>
  <MMClips>21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Nguyªn nh©n cña c¸c vô tai n¹n giao th«ng.</vt:lpstr>
      <vt:lpstr>2:Những quy định đi đường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Biển nào báo hiệu cấm đi ngược chiều?</vt:lpstr>
      <vt:lpstr>Câu 2: Gặp biển báo nào thì người lái xe phải nhường đường cho người đi bộ?</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14 Thuc hien trat tu an toan giao thong</dc:title>
  <dc:creator>HP</dc:creator>
  <cp:lastModifiedBy>Microsoft</cp:lastModifiedBy>
  <cp:revision>32</cp:revision>
  <dcterms:created xsi:type="dcterms:W3CDTF">2017-02-14T12:25:36Z</dcterms:created>
  <dcterms:modified xsi:type="dcterms:W3CDTF">2020-03-25T02:49:45Z</dcterms:modified>
</cp:coreProperties>
</file>