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4" r:id="rId2"/>
    <p:sldMasterId id="2147483653" r:id="rId3"/>
    <p:sldMasterId id="2147483661" r:id="rId4"/>
  </p:sldMasterIdLst>
  <p:notesMasterIdLst>
    <p:notesMasterId r:id="rId22"/>
  </p:notesMasterIdLst>
  <p:handoutMasterIdLst>
    <p:handoutMasterId r:id="rId23"/>
  </p:handoutMasterIdLst>
  <p:sldIdLst>
    <p:sldId id="281" r:id="rId5"/>
    <p:sldId id="300" r:id="rId6"/>
    <p:sldId id="305" r:id="rId7"/>
    <p:sldId id="308" r:id="rId8"/>
    <p:sldId id="291" r:id="rId9"/>
    <p:sldId id="293" r:id="rId10"/>
    <p:sldId id="263" r:id="rId11"/>
    <p:sldId id="261" r:id="rId12"/>
    <p:sldId id="279" r:id="rId13"/>
    <p:sldId id="310" r:id="rId14"/>
    <p:sldId id="275" r:id="rId15"/>
    <p:sldId id="303" r:id="rId16"/>
    <p:sldId id="297" r:id="rId17"/>
    <p:sldId id="295" r:id="rId18"/>
    <p:sldId id="274" r:id="rId19"/>
    <p:sldId id="311" r:id="rId20"/>
    <p:sldId id="312" r:id="rId21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66FF33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66FF33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66FF33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66FF33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66FF33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66FF33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66FF33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66FF33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66FF33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B31"/>
    <a:srgbClr val="1209C9"/>
    <a:srgbClr val="CC0000"/>
    <a:srgbClr val="FF0000"/>
    <a:srgbClr val="292929"/>
    <a:srgbClr val="0033CC"/>
    <a:srgbClr val="0000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8" autoAdjust="0"/>
    <p:restoredTop sz="94660" autoAdjust="0"/>
  </p:normalViewPr>
  <p:slideViewPr>
    <p:cSldViewPr>
      <p:cViewPr varScale="1">
        <p:scale>
          <a:sx n="74" d="100"/>
          <a:sy n="74" d="100"/>
        </p:scale>
        <p:origin x="-12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7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D5EDF69-8F3F-4BCE-92C7-3D2B5C606CAE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780366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4515D0-8540-4F2A-9796-4F8BC16E6E08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1319527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9pPr>
          </a:lstStyle>
          <a:p>
            <a:fld id="{AADA811B-A532-4063-A9FA-906DD254BDA0}" type="slidenum">
              <a:rPr lang="en-US" altLang="vi-VN" sz="1200" smtClean="0">
                <a:solidFill>
                  <a:schemeClr val="tx1"/>
                </a:solidFill>
              </a:rPr>
              <a:pPr/>
              <a:t>1</a:t>
            </a:fld>
            <a:endParaRPr lang="en-US" altLang="vi-VN" sz="1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9pPr>
          </a:lstStyle>
          <a:p>
            <a:fld id="{04840456-D6BB-4AE8-8764-5EDE852E9263}" type="slidenum">
              <a:rPr lang="en-US" altLang="vi-VN" sz="1200" smtClean="0">
                <a:solidFill>
                  <a:schemeClr val="tx1"/>
                </a:solidFill>
              </a:rPr>
              <a:pPr/>
              <a:t>10</a:t>
            </a:fld>
            <a:endParaRPr lang="en-US" altLang="vi-VN" sz="1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9pPr>
          </a:lstStyle>
          <a:p>
            <a:fld id="{D1F90F1D-56D5-42D6-B636-A94F89364C96}" type="slidenum">
              <a:rPr lang="en-US" altLang="vi-VN" sz="1200" smtClean="0">
                <a:solidFill>
                  <a:schemeClr val="tx1"/>
                </a:solidFill>
              </a:rPr>
              <a:pPr/>
              <a:t>11</a:t>
            </a:fld>
            <a:endParaRPr lang="en-US" altLang="vi-VN" sz="1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9pPr>
          </a:lstStyle>
          <a:p>
            <a:fld id="{E6030B93-91D5-4417-9DA7-451D684A76EB}" type="slidenum">
              <a:rPr lang="en-US" altLang="vi-VN" sz="1200" smtClean="0">
                <a:solidFill>
                  <a:schemeClr val="tx1"/>
                </a:solidFill>
              </a:rPr>
              <a:pPr/>
              <a:t>12</a:t>
            </a:fld>
            <a:endParaRPr lang="en-US" altLang="vi-VN" sz="1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9pPr>
          </a:lstStyle>
          <a:p>
            <a:fld id="{8F86217F-349D-41F5-90CF-2067EBDE7411}" type="slidenum">
              <a:rPr lang="en-US" altLang="vi-VN" sz="1200" smtClean="0">
                <a:solidFill>
                  <a:schemeClr val="tx1"/>
                </a:solidFill>
              </a:rPr>
              <a:pPr/>
              <a:t>13</a:t>
            </a:fld>
            <a:endParaRPr lang="en-US" altLang="vi-VN" sz="1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9pPr>
          </a:lstStyle>
          <a:p>
            <a:fld id="{6F529C5B-FEDD-431A-99FB-3A117FDF4E9F}" type="slidenum">
              <a:rPr lang="en-US" altLang="vi-VN" sz="1200" smtClean="0">
                <a:solidFill>
                  <a:schemeClr val="tx1"/>
                </a:solidFill>
              </a:rPr>
              <a:pPr/>
              <a:t>14</a:t>
            </a:fld>
            <a:endParaRPr lang="en-US" altLang="vi-VN" sz="1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9pPr>
          </a:lstStyle>
          <a:p>
            <a:fld id="{7BD9EE42-991E-42FE-A4BA-EEB3204957C7}" type="slidenum">
              <a:rPr lang="en-US" altLang="vi-VN" sz="1200" smtClean="0">
                <a:solidFill>
                  <a:schemeClr val="tx1"/>
                </a:solidFill>
              </a:rPr>
              <a:pPr/>
              <a:t>15</a:t>
            </a:fld>
            <a:endParaRPr lang="en-US" altLang="vi-VN" sz="1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4515D0-8540-4F2A-9796-4F8BC16E6E08}" type="slidenum">
              <a:rPr lang="en-US" altLang="vi-VN" smtClean="0"/>
              <a:pPr>
                <a:defRPr/>
              </a:pPr>
              <a:t>16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9014171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4515D0-8540-4F2A-9796-4F8BC16E6E08}" type="slidenum">
              <a:rPr lang="en-US" altLang="vi-VN" smtClean="0"/>
              <a:pPr>
                <a:defRPr/>
              </a:pPr>
              <a:t>17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601680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9pPr>
          </a:lstStyle>
          <a:p>
            <a:fld id="{935347D8-2A05-47C5-82BB-87C8297C1CD3}" type="slidenum">
              <a:rPr lang="en-US" altLang="vi-VN" sz="1200" smtClean="0">
                <a:solidFill>
                  <a:schemeClr val="tx1"/>
                </a:solidFill>
              </a:rPr>
              <a:pPr/>
              <a:t>2</a:t>
            </a:fld>
            <a:endParaRPr lang="en-US" altLang="vi-VN" sz="1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9pPr>
          </a:lstStyle>
          <a:p>
            <a:fld id="{124307DA-74A0-4D4A-94FA-BD2BFA44B849}" type="slidenum">
              <a:rPr lang="en-US" altLang="vi-VN" sz="1200" smtClean="0">
                <a:solidFill>
                  <a:schemeClr val="tx1"/>
                </a:solidFill>
              </a:rPr>
              <a:pPr/>
              <a:t>3</a:t>
            </a:fld>
            <a:endParaRPr lang="en-US" altLang="vi-VN" sz="1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9pPr>
          </a:lstStyle>
          <a:p>
            <a:fld id="{6A012AC0-271B-428D-84E7-D627C104A6AC}" type="slidenum">
              <a:rPr lang="en-US" altLang="vi-VN" sz="1200" smtClean="0">
                <a:solidFill>
                  <a:schemeClr val="tx1"/>
                </a:solidFill>
              </a:rPr>
              <a:pPr/>
              <a:t>4</a:t>
            </a:fld>
            <a:endParaRPr lang="en-US" altLang="vi-VN" sz="1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9pPr>
          </a:lstStyle>
          <a:p>
            <a:fld id="{A1870B9A-6F19-4274-AD91-349F56F83B8A}" type="slidenum">
              <a:rPr lang="en-US" altLang="vi-VN" sz="1200" smtClean="0">
                <a:solidFill>
                  <a:schemeClr val="tx1"/>
                </a:solidFill>
              </a:rPr>
              <a:pPr/>
              <a:t>5</a:t>
            </a:fld>
            <a:endParaRPr lang="en-US" altLang="vi-VN" sz="1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9pPr>
          </a:lstStyle>
          <a:p>
            <a:fld id="{AA75C4B9-9042-4E6C-9600-88F018C586A2}" type="slidenum">
              <a:rPr lang="en-US" altLang="vi-VN" sz="1200" smtClean="0">
                <a:solidFill>
                  <a:schemeClr val="tx1"/>
                </a:solidFill>
              </a:rPr>
              <a:pPr/>
              <a:t>6</a:t>
            </a:fld>
            <a:endParaRPr lang="en-US" altLang="vi-VN" sz="1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9pPr>
          </a:lstStyle>
          <a:p>
            <a:fld id="{6AE886DB-780E-41FB-BC41-56C0A5A29E89}" type="slidenum">
              <a:rPr lang="en-US" altLang="vi-VN" sz="1200" smtClean="0">
                <a:solidFill>
                  <a:schemeClr val="tx1"/>
                </a:solidFill>
              </a:rPr>
              <a:pPr/>
              <a:t>7</a:t>
            </a:fld>
            <a:endParaRPr lang="en-US" altLang="vi-VN" sz="1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9pPr>
          </a:lstStyle>
          <a:p>
            <a:fld id="{46A605AD-6992-4A6F-BCE4-E19E51B5AADB}" type="slidenum">
              <a:rPr lang="en-US" altLang="vi-VN" sz="1200" smtClean="0">
                <a:solidFill>
                  <a:schemeClr val="tx1"/>
                </a:solidFill>
              </a:rPr>
              <a:pPr/>
              <a:t>8</a:t>
            </a:fld>
            <a:endParaRPr lang="en-US" altLang="vi-VN" sz="1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9pPr>
          </a:lstStyle>
          <a:p>
            <a:fld id="{EC8B9A82-2569-4DA2-9E5E-2DF27C44E5E5}" type="slidenum">
              <a:rPr lang="en-US" altLang="vi-VN" sz="1200" smtClean="0">
                <a:solidFill>
                  <a:schemeClr val="tx1"/>
                </a:solidFill>
              </a:rPr>
              <a:pPr/>
              <a:t>9</a:t>
            </a:fld>
            <a:endParaRPr lang="en-US" altLang="vi-VN" sz="1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5" name="Rectangle 21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828800"/>
            <a:ext cx="7772400" cy="1736725"/>
          </a:xfrm>
          <a:prstGeom prst="rect">
            <a:avLst/>
          </a:prstGeom>
          <a:noFill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6406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28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00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102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AA359-0A3F-418B-B7D6-E93F9DED857C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023487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C20E2-0ADB-446E-84FC-78AE8463EBF7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903588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54E97-0FE9-4DD5-9F13-85C66AFD7812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444844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375C3-F5E7-4648-941F-AE580FD396D1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6606414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1C235-985C-49C7-B385-171A60E1DF11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8752149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619C4-CDF1-4A5C-81C9-F1E678D10766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0776107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DAB99-2B2F-400E-BF5A-77D7427DC208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9477691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0D39B-30C8-46C0-8FA0-6EB601FAAD2B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79570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1506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03FE6-875B-43EA-8DDC-3C718D73A9B6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41801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36069-3D89-494A-A3B8-BCA670A0B256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0833036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6DAB2-3105-42E6-8AB7-2949A116342C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7563071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4D69D-68C9-4940-A751-06E52FE1BA94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1319861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9BDDA-04F5-4A90-8126-8AD3A4A75EA8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6197082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D1C88-3276-4469-A797-5F03083AE894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264440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6906D-C499-43D0-8C78-520BB5250ED3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4817706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07CB1-E529-48A9-9402-213C3E328628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533010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6A35D-EEFF-448A-996C-D42B5A9A9BCD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4197462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7EE5A-9538-45FA-A458-75AE6B6CDC4E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622933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9654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3BBBC-A480-4BDE-A018-D3F9A233AB58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1545227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3BFA2-D17F-4766-BA79-8F1304188640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2962355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13BEA-5B9B-41D8-876E-FAD856A1702E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1371994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EBB5A-2F7B-4A7B-8D43-A8377BE8A2F1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81554562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C6810-4BB7-4B00-A8EB-152F8C9FBDCF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4144655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5B462-01A1-4694-9550-76D642006487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92377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93C57-E258-4FF5-AE6B-C7FF9C1EF7D8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1440602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ED883-F529-435E-B17D-133C46D0338E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8301976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B018F-87A2-4E1F-9B9B-F65C19B4A60D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0891225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B86FD-5F33-410C-BC56-021CC875ECD9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8514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726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E5700-D857-40E7-AA6E-8494760BA77A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929278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FA66B-1CED-4392-ACFE-A561BD47914D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53233639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FC203-7FFE-4AE1-88DB-CD2B135445D3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82505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CA476-FE89-469D-8577-A4777B0D78F3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1165554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E94EA-1DFB-442B-BDC8-7FF454C36EA8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11680633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E1428-18CF-41F0-AA88-49440E54E018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323382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022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297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66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22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91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83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i="0" u="none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84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27" descr="A018"/>
          <p:cNvSpPr>
            <a:spLocks noChangeArrowheads="1"/>
          </p:cNvSpPr>
          <p:nvPr userDrawn="1"/>
        </p:nvSpPr>
        <p:spPr bwMode="auto">
          <a:xfrm>
            <a:off x="0" y="0"/>
            <a:ext cx="9144000" cy="581025"/>
          </a:xfrm>
          <a:prstGeom prst="rect">
            <a:avLst/>
          </a:prstGeom>
          <a:blipFill dpi="0" rotWithShape="1">
            <a:blip r:embed="rId13" cstate="print"/>
            <a:srcRect/>
            <a:stretch>
              <a:fillRect/>
            </a:stretch>
          </a:blipFill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vi-VN" sz="1600" b="1" smtClean="0">
                <a:solidFill>
                  <a:srgbClr val="CCCC00"/>
                </a:solidFill>
              </a:rPr>
              <a:t>TIẾT 23 – BÀI 20</a:t>
            </a:r>
          </a:p>
          <a:p>
            <a:pPr algn="ctr" eaLnBrk="1" hangingPunct="1">
              <a:defRPr/>
            </a:pPr>
            <a:r>
              <a:rPr lang="en-US" altLang="vi-VN" sz="1600" b="1" smtClean="0">
                <a:solidFill>
                  <a:srgbClr val="FF00FF"/>
                </a:solidFill>
              </a:rPr>
              <a:t>SỰ NỞ VÌ NHIỆT CỦA CHẤT KHÍ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27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89" r:id="rId8"/>
    <p:sldLayoutId id="2147483990" r:id="rId9"/>
    <p:sldLayoutId id="2147483991" r:id="rId10"/>
    <p:sldLayoutId id="214748399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i="0" u="none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29FED3C-C44D-47A1-8189-9CF8E0EF3B7A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3" r:id="rId1"/>
    <p:sldLayoutId id="2147483994" r:id="rId2"/>
    <p:sldLayoutId id="2147483995" r:id="rId3"/>
    <p:sldLayoutId id="2147483996" r:id="rId4"/>
    <p:sldLayoutId id="2147483997" r:id="rId5"/>
    <p:sldLayoutId id="2147483998" r:id="rId6"/>
    <p:sldLayoutId id="2147483999" r:id="rId7"/>
    <p:sldLayoutId id="2147484000" r:id="rId8"/>
    <p:sldLayoutId id="2147484001" r:id="rId9"/>
    <p:sldLayoutId id="2147484002" r:id="rId10"/>
    <p:sldLayoutId id="214748400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6B5269B-AB54-4A34-BCAA-21006E7EE260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  <p:sp>
        <p:nvSpPr>
          <p:cNvPr id="3078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854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6FF33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vi-VN" sz="2000" smtClean="0">
                <a:solidFill>
                  <a:schemeClr val="tx1"/>
                </a:solidFill>
              </a:rPr>
              <a:t>Tiết 23 - Bài 20</a:t>
            </a:r>
          </a:p>
          <a:p>
            <a:pPr algn="ctr" eaLnBrk="1" hangingPunct="1">
              <a:defRPr/>
            </a:pPr>
            <a:r>
              <a:rPr lang="en-US" altLang="vi-VN" sz="3000" smtClean="0">
                <a:solidFill>
                  <a:schemeClr val="tx1"/>
                </a:solidFill>
              </a:rPr>
              <a:t>SỰ NỞ VÌ NHIỆT CỦA CHẤT KHÍ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4" r:id="rId1"/>
    <p:sldLayoutId id="2147484005" r:id="rId2"/>
    <p:sldLayoutId id="2147484006" r:id="rId3"/>
    <p:sldLayoutId id="2147484007" r:id="rId4"/>
    <p:sldLayoutId id="2147484008" r:id="rId5"/>
    <p:sldLayoutId id="2147484009" r:id="rId6"/>
    <p:sldLayoutId id="2147484010" r:id="rId7"/>
    <p:sldLayoutId id="2147484011" r:id="rId8"/>
    <p:sldLayoutId id="2147484012" r:id="rId9"/>
    <p:sldLayoutId id="2147484013" r:id="rId10"/>
    <p:sldLayoutId id="214748401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F5A7BC55-EFC8-4235-990C-95ED261A7814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15" r:id="rId1"/>
    <p:sldLayoutId id="2147484016" r:id="rId2"/>
    <p:sldLayoutId id="2147484017" r:id="rId3"/>
    <p:sldLayoutId id="2147484018" r:id="rId4"/>
    <p:sldLayoutId id="2147484019" r:id="rId5"/>
    <p:sldLayoutId id="2147484020" r:id="rId6"/>
    <p:sldLayoutId id="2147484021" r:id="rId7"/>
    <p:sldLayoutId id="2147484022" r:id="rId8"/>
    <p:sldLayoutId id="2147484023" r:id="rId9"/>
    <p:sldLayoutId id="2147484024" r:id="rId10"/>
    <p:sldLayoutId id="2147484025" r:id="rId11"/>
    <p:sldLayoutId id="2147484026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slideLayout" Target="../slideLayouts/slideLayout40.xml"/><Relationship Id="rId7" Type="http://schemas.openxmlformats.org/officeDocument/2006/relationships/oleObject" Target="../embeddings/oleObject2.bin"/><Relationship Id="rId2" Type="http://schemas.openxmlformats.org/officeDocument/2006/relationships/tags" Target="../tags/tag1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1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slideLayout" Target="../slideLayouts/slideLayout40.xml"/><Relationship Id="rId7" Type="http://schemas.openxmlformats.org/officeDocument/2006/relationships/image" Target="../media/image11.wmf"/><Relationship Id="rId2" Type="http://schemas.openxmlformats.org/officeDocument/2006/relationships/video" Target="LUA.M1V" TargetMode="External"/><Relationship Id="rId1" Type="http://schemas.openxmlformats.org/officeDocument/2006/relationships/tags" Target="../tags/tag13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10" Type="http://schemas.openxmlformats.org/officeDocument/2006/relationships/image" Target="../media/image14.png"/><Relationship Id="rId4" Type="http://schemas.openxmlformats.org/officeDocument/2006/relationships/notesSlide" Target="../notesSlides/notesSlide12.xml"/><Relationship Id="rId9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14.xml"/><Relationship Id="rId5" Type="http://schemas.openxmlformats.org/officeDocument/2006/relationships/image" Target="../media/image15.jpe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3.gif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15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1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18.xml"/><Relationship Id="rId5" Type="http://schemas.openxmlformats.org/officeDocument/2006/relationships/image" Target="../media/image20.pn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5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0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5.xml"/><Relationship Id="rId1" Type="http://schemas.openxmlformats.org/officeDocument/2006/relationships/tags" Target="../tags/tag7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9.xml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10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WordArt 3"/>
          <p:cNvSpPr>
            <a:spLocks noChangeArrowheads="1" noChangeShapeType="1" noTextEdit="1"/>
          </p:cNvSpPr>
          <p:nvPr/>
        </p:nvSpPr>
        <p:spPr bwMode="auto">
          <a:xfrm>
            <a:off x="609600" y="2667000"/>
            <a:ext cx="7215188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SỰ NỞ VÌ NHIỆT CỦA CHẤT KHÍ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762000" y="1676400"/>
            <a:ext cx="3124200" cy="100488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Tiết 24 </a:t>
            </a:r>
          </a:p>
          <a:p>
            <a:pPr>
              <a:spcBef>
                <a:spcPct val="50000"/>
              </a:spcBef>
              <a:defRPr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Bài 20: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04800" y="1338263"/>
            <a:ext cx="8839200" cy="551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n-US" altLang="vi-VN" sz="300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vi-VN" sz="3000" b="1" i="1" u="sng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b="1" i="1" u="sng">
                <a:solidFill>
                  <a:srgbClr val="FF0000"/>
                </a:solidFill>
                <a:latin typeface="Times New Roman" panose="02020603050405020304" pitchFamily="18" charset="0"/>
              </a:rPr>
              <a:t>Hướng dẫn:</a:t>
            </a:r>
            <a:r>
              <a:rPr lang="en-US" altLang="vi-VN" b="1" i="1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>
                <a:solidFill>
                  <a:srgbClr val="3333CC"/>
                </a:solidFill>
                <a:latin typeface="Times New Roman" panose="02020603050405020304" pitchFamily="18" charset="0"/>
              </a:rPr>
              <a:t>Ta</a:t>
            </a:r>
            <a:r>
              <a:rPr lang="en-US" altLang="vi-VN" b="1" i="1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000" b="1">
                <a:solidFill>
                  <a:srgbClr val="0000CC"/>
                </a:solidFill>
                <a:latin typeface="Times New Roman" panose="02020603050405020304" pitchFamily="18" charset="0"/>
              </a:rPr>
              <a:t>có công thức: d = …… =     …….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vi-VN" sz="3000" b="1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3000" b="1">
                <a:solidFill>
                  <a:srgbClr val="00B050"/>
                </a:solidFill>
                <a:latin typeface="Times New Roman" panose="02020603050405020304" pitchFamily="18" charset="0"/>
              </a:rPr>
              <a:t>Khi nhiệt độ tăng </a:t>
            </a:r>
            <a:r>
              <a:rPr lang="en-US" altLang="vi-VN" sz="3000" b="1">
                <a:solidFill>
                  <a:srgbClr val="0000CC"/>
                </a:solidFill>
                <a:latin typeface="Times New Roman" panose="02020603050405020304" pitchFamily="18" charset="0"/>
              </a:rPr>
              <a:t>thì thể tích (</a:t>
            </a:r>
            <a:r>
              <a:rPr lang="en-US" altLang="vi-VN" sz="3000" b="1" i="1">
                <a:solidFill>
                  <a:srgbClr val="00B050"/>
                </a:solidFill>
                <a:latin typeface="Times New Roman" panose="02020603050405020304" pitchFamily="18" charset="0"/>
              </a:rPr>
              <a:t>V</a:t>
            </a:r>
            <a:r>
              <a:rPr lang="en-US" altLang="vi-VN" sz="3000" b="1" i="1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000" b="1">
                <a:solidFill>
                  <a:srgbClr val="0000CC"/>
                </a:solidFill>
                <a:latin typeface="Times New Roman" panose="02020603050405020304" pitchFamily="18" charset="0"/>
              </a:rPr>
              <a:t>) ……….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3000" b="1">
                <a:solidFill>
                  <a:srgbClr val="0000CC"/>
                </a:solidFill>
                <a:latin typeface="Times New Roman" panose="02020603050405020304" pitchFamily="18" charset="0"/>
              </a:rPr>
              <a:t>Khi nhiệt độ tăng, khối lượng ( </a:t>
            </a:r>
            <a:r>
              <a:rPr lang="en-US" altLang="vi-VN" sz="3000" b="1" i="1">
                <a:solidFill>
                  <a:srgbClr val="00B050"/>
                </a:solidFill>
                <a:latin typeface="Times New Roman" panose="02020603050405020304" pitchFamily="18" charset="0"/>
              </a:rPr>
              <a:t>m </a:t>
            </a:r>
            <a:r>
              <a:rPr lang="en-US" altLang="vi-VN" sz="3000" b="1">
                <a:solidFill>
                  <a:srgbClr val="0000CC"/>
                </a:solidFill>
                <a:latin typeface="Times New Roman" panose="02020603050405020304" pitchFamily="18" charset="0"/>
              </a:rPr>
              <a:t>) không đổi nhưng thể tích ( </a:t>
            </a:r>
            <a:r>
              <a:rPr lang="en-US" altLang="vi-VN" sz="3000" b="1" i="1">
                <a:solidFill>
                  <a:srgbClr val="00B050"/>
                </a:solidFill>
                <a:latin typeface="Times New Roman" panose="02020603050405020304" pitchFamily="18" charset="0"/>
              </a:rPr>
              <a:t>V</a:t>
            </a:r>
            <a:r>
              <a:rPr lang="en-US" altLang="vi-VN" sz="3000" b="1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000" b="1">
                <a:solidFill>
                  <a:srgbClr val="0000CC"/>
                </a:solidFill>
                <a:latin typeface="Times New Roman" panose="02020603050405020304" pitchFamily="18" charset="0"/>
              </a:rPr>
              <a:t>) tăng do đó trọng lượng riêng (</a:t>
            </a:r>
            <a:r>
              <a:rPr lang="en-US" altLang="vi-VN" sz="3000" b="1" i="1">
                <a:solidFill>
                  <a:srgbClr val="00B050"/>
                </a:solidFill>
                <a:latin typeface="Times New Roman" panose="02020603050405020304" pitchFamily="18" charset="0"/>
              </a:rPr>
              <a:t>d</a:t>
            </a:r>
            <a:r>
              <a:rPr lang="en-US" altLang="vi-VN" sz="3000" b="1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000" b="1">
                <a:solidFill>
                  <a:srgbClr val="0000CC"/>
                </a:solidFill>
                <a:latin typeface="Times New Roman" panose="02020603050405020304" pitchFamily="18" charset="0"/>
              </a:rPr>
              <a:t>) ……...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3000" b="1">
                <a:solidFill>
                  <a:srgbClr val="0000CC"/>
                </a:solidFill>
                <a:latin typeface="Times New Roman" panose="02020603050405020304" pitchFamily="18" charset="0"/>
              </a:rPr>
              <a:t>Vậy trọng lượng riêng của không khí nóng ………….trọng lượng riêng của không khí lạnh.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3000" b="1">
                <a:solidFill>
                  <a:srgbClr val="00B050"/>
                </a:solidFill>
                <a:latin typeface="Times New Roman" panose="02020603050405020304" pitchFamily="18" charset="0"/>
              </a:rPr>
              <a:t>Do đó không khí nóng </a:t>
            </a:r>
            <a:r>
              <a:rPr lang="en-US" altLang="vi-VN" sz="3000" b="1" u="sng">
                <a:solidFill>
                  <a:srgbClr val="00B050"/>
                </a:solidFill>
                <a:latin typeface="Times New Roman" panose="02020603050405020304" pitchFamily="18" charset="0"/>
              </a:rPr>
              <a:t>nhẹ hơn</a:t>
            </a:r>
            <a:r>
              <a:rPr lang="en-US" altLang="vi-VN" sz="3000" b="1">
                <a:solidFill>
                  <a:srgbClr val="00B050"/>
                </a:solidFill>
                <a:latin typeface="Times New Roman" panose="02020603050405020304" pitchFamily="18" charset="0"/>
              </a:rPr>
              <a:t> không khí lạnh</a:t>
            </a:r>
            <a:r>
              <a:rPr lang="en-US" altLang="vi-VN" sz="3000" b="1">
                <a:solidFill>
                  <a:srgbClr val="00B050"/>
                </a:solidFill>
                <a:latin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 b="1">
                <a:latin typeface="Arial" panose="020B0604020202020204" pitchFamily="34" charset="0"/>
              </a:rPr>
              <a:t> 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n-US" altLang="vi-VN" sz="1800" b="1">
              <a:latin typeface="Arial" panose="020B0604020202020204" pitchFamily="34" charset="0"/>
            </a:endParaRP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7543800" y="1981200"/>
          <a:ext cx="1087438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6" name="Equation" r:id="rId5" imgW="190417" imgH="393529" progId="Equation.3">
                  <p:embed/>
                </p:oleObj>
              </mc:Choice>
              <mc:Fallback>
                <p:oleObj name="Equation" r:id="rId5" imgW="190417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1981200"/>
                        <a:ext cx="1087438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5943600" y="2057400"/>
          <a:ext cx="96202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7" name="Equation" r:id="rId7" imgW="177646" imgH="393359" progId="Equation.3">
                  <p:embed/>
                </p:oleObj>
              </mc:Choice>
              <mc:Fallback>
                <p:oleObj name="Equation" r:id="rId7" imgW="177646" imgH="39335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057400"/>
                        <a:ext cx="962025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7086600" y="2209800"/>
            <a:ext cx="236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solidFill>
                  <a:srgbClr val="C000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019800" y="3175000"/>
            <a:ext cx="266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i="1">
                <a:solidFill>
                  <a:srgbClr val="00B050"/>
                </a:solidFill>
                <a:latin typeface="Times New Roman" panose="02020603050405020304" pitchFamily="18" charset="0"/>
              </a:rPr>
              <a:t>tăng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7848600" y="4038600"/>
            <a:ext cx="1019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b="1" i="1">
                <a:solidFill>
                  <a:srgbClr val="00B050"/>
                </a:solidFill>
                <a:latin typeface="Times New Roman" panose="02020603050405020304" pitchFamily="18" charset="0"/>
              </a:rPr>
              <a:t>giảm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33400" y="598488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u="sng">
                <a:solidFill>
                  <a:srgbClr val="C00000"/>
                </a:solidFill>
                <a:latin typeface="Times New Roman" panose="02020603050405020304" pitchFamily="18" charset="0"/>
              </a:rPr>
              <a:t>C8</a:t>
            </a:r>
            <a:r>
              <a:rPr lang="en-US" altLang="vi-VN" sz="2400" b="1">
                <a:solidFill>
                  <a:srgbClr val="C00000"/>
                </a:solidFill>
                <a:latin typeface="Arial" panose="020B0604020202020204" pitchFamily="34" charset="0"/>
              </a:rPr>
              <a:t>. </a:t>
            </a:r>
            <a:r>
              <a:rPr lang="en-US" altLang="vi-VN" sz="2400" b="1">
                <a:solidFill>
                  <a:srgbClr val="292929"/>
                </a:solidFill>
                <a:latin typeface="Times New Roman" panose="02020603050405020304" pitchFamily="18" charset="0"/>
              </a:rPr>
              <a:t>Tại sao không khí nóng lại nhẹ hơn không khí lạnh?( Hãy xem lại bài trọng lượng riêng để trả lời câu hỏi này.)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381000" y="4953000"/>
            <a:ext cx="198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i="1">
                <a:solidFill>
                  <a:srgbClr val="00B050"/>
                </a:solidFill>
                <a:latin typeface="Times New Roman" panose="02020603050405020304" pitchFamily="18" charset="0"/>
              </a:rPr>
              <a:t>nhỏ hơn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2000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  <p:bldP spid="22534" grpId="0"/>
      <p:bldP spid="22535" grpId="0"/>
      <p:bldP spid="225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d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36650"/>
            <a:ext cx="8686800" cy="572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5" name="Picture 3" descr="Trang64_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905000"/>
            <a:ext cx="1974850" cy="271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1600200" y="4576763"/>
            <a:ext cx="44958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 i="1">
                <a:solidFill>
                  <a:srgbClr val="292929"/>
                </a:solidFill>
                <a:latin typeface="Arial" panose="020B0604020202020204" pitchFamily="34" charset="0"/>
              </a:rPr>
              <a:t>Ngày 21/11/1783 hai anh em kỹ sư người Pháp Montgolfier nhờ không khí nóng đã làm cho quả khí cầu đầu tiên bay lên không trung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743200" y="1676400"/>
            <a:ext cx="2286000" cy="2971800"/>
            <a:chOff x="912" y="1200"/>
            <a:chExt cx="1632" cy="2382"/>
          </a:xfrm>
        </p:grpSpPr>
        <p:pic>
          <p:nvPicPr>
            <p:cNvPr id="28682" name="Picture 9" descr="5-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1200"/>
              <a:ext cx="1590" cy="2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83" name="Text Box 10"/>
            <p:cNvSpPr txBox="1">
              <a:spLocks noChangeArrowheads="1"/>
            </p:cNvSpPr>
            <p:nvPr/>
          </p:nvSpPr>
          <p:spPr bwMode="auto">
            <a:xfrm>
              <a:off x="1296" y="2544"/>
              <a:ext cx="1248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1800">
                  <a:solidFill>
                    <a:srgbClr val="292929"/>
                  </a:solidFill>
                  <a:latin typeface="Arial" panose="020B0604020202020204" pitchFamily="34" charset="0"/>
                </a:rPr>
                <a:t>Khinh khí cầu</a:t>
              </a:r>
            </a:p>
          </p:txBody>
        </p:sp>
      </p:grpSp>
      <p:sp>
        <p:nvSpPr>
          <p:cNvPr id="28678" name="Text Box 11"/>
          <p:cNvSpPr txBox="1">
            <a:spLocks noChangeArrowheads="1"/>
          </p:cNvSpPr>
          <p:nvPr/>
        </p:nvSpPr>
        <p:spPr bwMode="auto">
          <a:xfrm>
            <a:off x="4495800" y="50292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Arial" panose="020B0604020202020204" pitchFamily="34" charset="0"/>
              </a:rPr>
              <a:t>“Đèn trời”</a:t>
            </a:r>
          </a:p>
        </p:txBody>
      </p:sp>
      <p:sp>
        <p:nvSpPr>
          <p:cNvPr id="28679" name="Text Box 12"/>
          <p:cNvSpPr txBox="1">
            <a:spLocks noChangeArrowheads="1"/>
          </p:cNvSpPr>
          <p:nvPr/>
        </p:nvSpPr>
        <p:spPr bwMode="auto">
          <a:xfrm>
            <a:off x="4343400" y="5562600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 i="1">
                <a:latin typeface="Arial" panose="020B0604020202020204" pitchFamily="34" charset="0"/>
              </a:rPr>
              <a:t>Phim “Đèn trời</a:t>
            </a:r>
          </a:p>
        </p:txBody>
      </p:sp>
      <p:sp>
        <p:nvSpPr>
          <p:cNvPr id="28680" name="Rectangle 14"/>
          <p:cNvSpPr>
            <a:spLocks noChangeArrowheads="1"/>
          </p:cNvSpPr>
          <p:nvPr/>
        </p:nvSpPr>
        <p:spPr bwMode="auto">
          <a:xfrm>
            <a:off x="0" y="1143000"/>
            <a:ext cx="658813" cy="457200"/>
          </a:xfrm>
          <a:prstGeom prst="rect">
            <a:avLst/>
          </a:prstGeom>
          <a:solidFill>
            <a:srgbClr val="CC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400" b="1">
                <a:solidFill>
                  <a:srgbClr val="FFFF00"/>
                </a:solidFill>
                <a:latin typeface="Arial" panose="020B0604020202020204" pitchFamily="34" charset="0"/>
              </a:rPr>
              <a:t>C8</a:t>
            </a:r>
            <a:r>
              <a:rPr lang="en-US" altLang="vi-VN" sz="2400">
                <a:solidFill>
                  <a:srgbClr val="FFFF00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28681" name="Rectangle 15"/>
          <p:cNvSpPr>
            <a:spLocks noChangeArrowheads="1"/>
          </p:cNvSpPr>
          <p:nvPr/>
        </p:nvSpPr>
        <p:spPr bwMode="auto">
          <a:xfrm>
            <a:off x="0" y="609600"/>
            <a:ext cx="17716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200" b="1">
                <a:latin typeface="Arial" panose="020B0604020202020204" pitchFamily="34" charset="0"/>
              </a:rPr>
              <a:t>4. Vận dụng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059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355" name="Freeform 3" descr="khi cau small"/>
          <p:cNvSpPr>
            <a:spLocks/>
          </p:cNvSpPr>
          <p:nvPr/>
        </p:nvSpPr>
        <p:spPr bwMode="auto">
          <a:xfrm>
            <a:off x="6970713" y="2286000"/>
            <a:ext cx="1944687" cy="1666875"/>
          </a:xfrm>
          <a:custGeom>
            <a:avLst/>
            <a:gdLst>
              <a:gd name="T0" fmla="*/ 2147483646 w 1225"/>
              <a:gd name="T1" fmla="*/ 2147483646 h 1050"/>
              <a:gd name="T2" fmla="*/ 2147483646 w 1225"/>
              <a:gd name="T3" fmla="*/ 2147483646 h 1050"/>
              <a:gd name="T4" fmla="*/ 2147483646 w 1225"/>
              <a:gd name="T5" fmla="*/ 2147483646 h 1050"/>
              <a:gd name="T6" fmla="*/ 2147483646 w 1225"/>
              <a:gd name="T7" fmla="*/ 2147483646 h 1050"/>
              <a:gd name="T8" fmla="*/ 2147483646 w 1225"/>
              <a:gd name="T9" fmla="*/ 2147483646 h 1050"/>
              <a:gd name="T10" fmla="*/ 2147483646 w 1225"/>
              <a:gd name="T11" fmla="*/ 2147483646 h 1050"/>
              <a:gd name="T12" fmla="*/ 2147483646 w 1225"/>
              <a:gd name="T13" fmla="*/ 2147483646 h 1050"/>
              <a:gd name="T14" fmla="*/ 2147483646 w 1225"/>
              <a:gd name="T15" fmla="*/ 2147483646 h 1050"/>
              <a:gd name="T16" fmla="*/ 2147483646 w 1225"/>
              <a:gd name="T17" fmla="*/ 2147483646 h 1050"/>
              <a:gd name="T18" fmla="*/ 2147483646 w 1225"/>
              <a:gd name="T19" fmla="*/ 2147483646 h 1050"/>
              <a:gd name="T20" fmla="*/ 2147483646 w 1225"/>
              <a:gd name="T21" fmla="*/ 2147483646 h 1050"/>
              <a:gd name="T22" fmla="*/ 2147483646 w 1225"/>
              <a:gd name="T23" fmla="*/ 2147483646 h 1050"/>
              <a:gd name="T24" fmla="*/ 2147483646 w 1225"/>
              <a:gd name="T25" fmla="*/ 2147483646 h 1050"/>
              <a:gd name="T26" fmla="*/ 2147483646 w 1225"/>
              <a:gd name="T27" fmla="*/ 2147483646 h 1050"/>
              <a:gd name="T28" fmla="*/ 2147483646 w 1225"/>
              <a:gd name="T29" fmla="*/ 2147483646 h 1050"/>
              <a:gd name="T30" fmla="*/ 2147483646 w 1225"/>
              <a:gd name="T31" fmla="*/ 2147483646 h 1050"/>
              <a:gd name="T32" fmla="*/ 2147483646 w 1225"/>
              <a:gd name="T33" fmla="*/ 2147483646 h 1050"/>
              <a:gd name="T34" fmla="*/ 2147483646 w 1225"/>
              <a:gd name="T35" fmla="*/ 2147483646 h 1050"/>
              <a:gd name="T36" fmla="*/ 2147483646 w 1225"/>
              <a:gd name="T37" fmla="*/ 2147483646 h 1050"/>
              <a:gd name="T38" fmla="*/ 2147483646 w 1225"/>
              <a:gd name="T39" fmla="*/ 2147483646 h 1050"/>
              <a:gd name="T40" fmla="*/ 2147483646 w 1225"/>
              <a:gd name="T41" fmla="*/ 0 h 1050"/>
              <a:gd name="T42" fmla="*/ 2147483646 w 1225"/>
              <a:gd name="T43" fmla="*/ 2147483646 h 1050"/>
              <a:gd name="T44" fmla="*/ 2147483646 w 1225"/>
              <a:gd name="T45" fmla="*/ 0 h 1050"/>
              <a:gd name="T46" fmla="*/ 2147483646 w 1225"/>
              <a:gd name="T47" fmla="*/ 2147483646 h 1050"/>
              <a:gd name="T48" fmla="*/ 2147483646 w 1225"/>
              <a:gd name="T49" fmla="*/ 2147483646 h 1050"/>
              <a:gd name="T50" fmla="*/ 2147483646 w 1225"/>
              <a:gd name="T51" fmla="*/ 2147483646 h 1050"/>
              <a:gd name="T52" fmla="*/ 2147483646 w 1225"/>
              <a:gd name="T53" fmla="*/ 2147483646 h 1050"/>
              <a:gd name="T54" fmla="*/ 2147483646 w 1225"/>
              <a:gd name="T55" fmla="*/ 2147483646 h 1050"/>
              <a:gd name="T56" fmla="*/ 2147483646 w 1225"/>
              <a:gd name="T57" fmla="*/ 2147483646 h 1050"/>
              <a:gd name="T58" fmla="*/ 2147483646 w 1225"/>
              <a:gd name="T59" fmla="*/ 2147483646 h 1050"/>
              <a:gd name="T60" fmla="*/ 2147483646 w 1225"/>
              <a:gd name="T61" fmla="*/ 2147483646 h 1050"/>
              <a:gd name="T62" fmla="*/ 2147483646 w 1225"/>
              <a:gd name="T63" fmla="*/ 2147483646 h 1050"/>
              <a:gd name="T64" fmla="*/ 2147483646 w 1225"/>
              <a:gd name="T65" fmla="*/ 2147483646 h 1050"/>
              <a:gd name="T66" fmla="*/ 2147483646 w 1225"/>
              <a:gd name="T67" fmla="*/ 2147483646 h 1050"/>
              <a:gd name="T68" fmla="*/ 2147483646 w 1225"/>
              <a:gd name="T69" fmla="*/ 2147483646 h 1050"/>
              <a:gd name="T70" fmla="*/ 2147483646 w 1225"/>
              <a:gd name="T71" fmla="*/ 2147483646 h 1050"/>
              <a:gd name="T72" fmla="*/ 2147483646 w 1225"/>
              <a:gd name="T73" fmla="*/ 2147483646 h 1050"/>
              <a:gd name="T74" fmla="*/ 2147483646 w 1225"/>
              <a:gd name="T75" fmla="*/ 2147483646 h 1050"/>
              <a:gd name="T76" fmla="*/ 2147483646 w 1225"/>
              <a:gd name="T77" fmla="*/ 2147483646 h 1050"/>
              <a:gd name="T78" fmla="*/ 2147483646 w 1225"/>
              <a:gd name="T79" fmla="*/ 2147483646 h 1050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1225"/>
              <a:gd name="T121" fmla="*/ 0 h 1050"/>
              <a:gd name="T122" fmla="*/ 1225 w 1225"/>
              <a:gd name="T123" fmla="*/ 1050 h 1050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1225" h="1050">
                <a:moveTo>
                  <a:pt x="515" y="1037"/>
                </a:moveTo>
                <a:cubicBezTo>
                  <a:pt x="498" y="1031"/>
                  <a:pt x="498" y="1019"/>
                  <a:pt x="492" y="1011"/>
                </a:cubicBezTo>
                <a:cubicBezTo>
                  <a:pt x="486" y="1003"/>
                  <a:pt x="483" y="998"/>
                  <a:pt x="476" y="990"/>
                </a:cubicBezTo>
                <a:cubicBezTo>
                  <a:pt x="469" y="982"/>
                  <a:pt x="471" y="980"/>
                  <a:pt x="450" y="963"/>
                </a:cubicBezTo>
                <a:cubicBezTo>
                  <a:pt x="428" y="945"/>
                  <a:pt x="386" y="915"/>
                  <a:pt x="347" y="884"/>
                </a:cubicBezTo>
                <a:cubicBezTo>
                  <a:pt x="309" y="852"/>
                  <a:pt x="259" y="816"/>
                  <a:pt x="219" y="775"/>
                </a:cubicBezTo>
                <a:cubicBezTo>
                  <a:pt x="179" y="734"/>
                  <a:pt x="132" y="669"/>
                  <a:pt x="107" y="639"/>
                </a:cubicBezTo>
                <a:cubicBezTo>
                  <a:pt x="82" y="608"/>
                  <a:pt x="85" y="614"/>
                  <a:pt x="71" y="590"/>
                </a:cubicBezTo>
                <a:cubicBezTo>
                  <a:pt x="57" y="566"/>
                  <a:pt x="35" y="527"/>
                  <a:pt x="23" y="493"/>
                </a:cubicBezTo>
                <a:cubicBezTo>
                  <a:pt x="11" y="460"/>
                  <a:pt x="2" y="424"/>
                  <a:pt x="1" y="390"/>
                </a:cubicBezTo>
                <a:cubicBezTo>
                  <a:pt x="0" y="357"/>
                  <a:pt x="0" y="328"/>
                  <a:pt x="17" y="291"/>
                </a:cubicBezTo>
                <a:cubicBezTo>
                  <a:pt x="34" y="253"/>
                  <a:pt x="75" y="194"/>
                  <a:pt x="101" y="163"/>
                </a:cubicBezTo>
                <a:cubicBezTo>
                  <a:pt x="127" y="133"/>
                  <a:pt x="157" y="118"/>
                  <a:pt x="173" y="109"/>
                </a:cubicBezTo>
                <a:cubicBezTo>
                  <a:pt x="189" y="100"/>
                  <a:pt x="191" y="112"/>
                  <a:pt x="197" y="109"/>
                </a:cubicBezTo>
                <a:cubicBezTo>
                  <a:pt x="203" y="106"/>
                  <a:pt x="191" y="100"/>
                  <a:pt x="209" y="91"/>
                </a:cubicBezTo>
                <a:cubicBezTo>
                  <a:pt x="227" y="82"/>
                  <a:pt x="283" y="61"/>
                  <a:pt x="305" y="54"/>
                </a:cubicBezTo>
                <a:cubicBezTo>
                  <a:pt x="327" y="48"/>
                  <a:pt x="331" y="58"/>
                  <a:pt x="341" y="54"/>
                </a:cubicBezTo>
                <a:cubicBezTo>
                  <a:pt x="352" y="51"/>
                  <a:pt x="349" y="42"/>
                  <a:pt x="366" y="36"/>
                </a:cubicBezTo>
                <a:cubicBezTo>
                  <a:pt x="382" y="30"/>
                  <a:pt x="416" y="21"/>
                  <a:pt x="438" y="18"/>
                </a:cubicBezTo>
                <a:cubicBezTo>
                  <a:pt x="460" y="15"/>
                  <a:pt x="478" y="21"/>
                  <a:pt x="498" y="18"/>
                </a:cubicBezTo>
                <a:cubicBezTo>
                  <a:pt x="518" y="15"/>
                  <a:pt x="534" y="0"/>
                  <a:pt x="558" y="0"/>
                </a:cubicBezTo>
                <a:cubicBezTo>
                  <a:pt x="582" y="0"/>
                  <a:pt x="618" y="18"/>
                  <a:pt x="642" y="18"/>
                </a:cubicBezTo>
                <a:cubicBezTo>
                  <a:pt x="666" y="18"/>
                  <a:pt x="680" y="0"/>
                  <a:pt x="702" y="0"/>
                </a:cubicBezTo>
                <a:cubicBezTo>
                  <a:pt x="724" y="0"/>
                  <a:pt x="746" y="12"/>
                  <a:pt x="774" y="18"/>
                </a:cubicBezTo>
                <a:cubicBezTo>
                  <a:pt x="802" y="24"/>
                  <a:pt x="844" y="30"/>
                  <a:pt x="870" y="36"/>
                </a:cubicBezTo>
                <a:cubicBezTo>
                  <a:pt x="896" y="42"/>
                  <a:pt x="904" y="45"/>
                  <a:pt x="930" y="54"/>
                </a:cubicBezTo>
                <a:cubicBezTo>
                  <a:pt x="956" y="64"/>
                  <a:pt x="996" y="73"/>
                  <a:pt x="1026" y="91"/>
                </a:cubicBezTo>
                <a:cubicBezTo>
                  <a:pt x="1057" y="109"/>
                  <a:pt x="1085" y="139"/>
                  <a:pt x="1111" y="163"/>
                </a:cubicBezTo>
                <a:cubicBezTo>
                  <a:pt x="1137" y="188"/>
                  <a:pt x="1165" y="206"/>
                  <a:pt x="1183" y="236"/>
                </a:cubicBezTo>
                <a:cubicBezTo>
                  <a:pt x="1201" y="266"/>
                  <a:pt x="1213" y="309"/>
                  <a:pt x="1219" y="345"/>
                </a:cubicBezTo>
                <a:cubicBezTo>
                  <a:pt x="1225" y="381"/>
                  <a:pt x="1225" y="418"/>
                  <a:pt x="1219" y="454"/>
                </a:cubicBezTo>
                <a:cubicBezTo>
                  <a:pt x="1212" y="490"/>
                  <a:pt x="1193" y="533"/>
                  <a:pt x="1181" y="560"/>
                </a:cubicBezTo>
                <a:cubicBezTo>
                  <a:pt x="1169" y="587"/>
                  <a:pt x="1168" y="588"/>
                  <a:pt x="1147" y="617"/>
                </a:cubicBezTo>
                <a:cubicBezTo>
                  <a:pt x="1125" y="647"/>
                  <a:pt x="1085" y="699"/>
                  <a:pt x="1051" y="736"/>
                </a:cubicBezTo>
                <a:cubicBezTo>
                  <a:pt x="1016" y="772"/>
                  <a:pt x="985" y="800"/>
                  <a:pt x="942" y="835"/>
                </a:cubicBezTo>
                <a:cubicBezTo>
                  <a:pt x="900" y="871"/>
                  <a:pt x="828" y="920"/>
                  <a:pt x="796" y="947"/>
                </a:cubicBezTo>
                <a:cubicBezTo>
                  <a:pt x="764" y="975"/>
                  <a:pt x="763" y="984"/>
                  <a:pt x="748" y="999"/>
                </a:cubicBezTo>
                <a:cubicBezTo>
                  <a:pt x="733" y="1014"/>
                  <a:pt x="732" y="1030"/>
                  <a:pt x="707" y="1038"/>
                </a:cubicBezTo>
                <a:cubicBezTo>
                  <a:pt x="682" y="1046"/>
                  <a:pt x="628" y="1050"/>
                  <a:pt x="596" y="1050"/>
                </a:cubicBezTo>
                <a:cubicBezTo>
                  <a:pt x="564" y="1050"/>
                  <a:pt x="532" y="1040"/>
                  <a:pt x="515" y="1037"/>
                </a:cubicBezTo>
                <a:close/>
              </a:path>
            </a:pathLst>
          </a:cu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37463" y="3895725"/>
            <a:ext cx="609600" cy="838200"/>
            <a:chOff x="793" y="3408"/>
            <a:chExt cx="384" cy="528"/>
          </a:xfrm>
        </p:grpSpPr>
        <p:grpSp>
          <p:nvGrpSpPr>
            <p:cNvPr id="30728" name="Group 5"/>
            <p:cNvGrpSpPr>
              <a:grpSpLocks/>
            </p:cNvGrpSpPr>
            <p:nvPr/>
          </p:nvGrpSpPr>
          <p:grpSpPr bwMode="auto">
            <a:xfrm>
              <a:off x="793" y="3552"/>
              <a:ext cx="384" cy="384"/>
              <a:chOff x="3433" y="1968"/>
              <a:chExt cx="384" cy="384"/>
            </a:xfrm>
          </p:grpSpPr>
          <p:sp>
            <p:nvSpPr>
              <p:cNvPr id="30731" name="Line 6"/>
              <p:cNvSpPr>
                <a:spLocks noChangeShapeType="1"/>
              </p:cNvSpPr>
              <p:nvPr/>
            </p:nvSpPr>
            <p:spPr bwMode="auto">
              <a:xfrm flipH="1">
                <a:off x="3433" y="1968"/>
                <a:ext cx="96" cy="19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30732" name="Picture 7" descr="CRTN008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670" y="2016"/>
                <a:ext cx="126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30733" name="Group 8"/>
              <p:cNvGrpSpPr>
                <a:grpSpLocks/>
              </p:cNvGrpSpPr>
              <p:nvPr/>
            </p:nvGrpSpPr>
            <p:grpSpPr bwMode="auto">
              <a:xfrm>
                <a:off x="3481" y="2016"/>
                <a:ext cx="157" cy="240"/>
                <a:chOff x="330" y="147"/>
                <a:chExt cx="782" cy="822"/>
              </a:xfrm>
            </p:grpSpPr>
            <p:sp>
              <p:nvSpPr>
                <p:cNvPr id="30736" name="AutoShape 9"/>
                <p:cNvSpPr>
                  <a:spLocks noChangeAspect="1" noChangeArrowheads="1" noTextEdit="1"/>
                </p:cNvSpPr>
                <p:nvPr/>
              </p:nvSpPr>
              <p:spPr bwMode="auto">
                <a:xfrm flipH="1">
                  <a:off x="340" y="152"/>
                  <a:ext cx="770" cy="8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37" name="Freeform 10"/>
                <p:cNvSpPr>
                  <a:spLocks/>
                </p:cNvSpPr>
                <p:nvPr/>
              </p:nvSpPr>
              <p:spPr bwMode="auto">
                <a:xfrm flipH="1">
                  <a:off x="330" y="184"/>
                  <a:ext cx="283" cy="267"/>
                </a:xfrm>
                <a:custGeom>
                  <a:avLst/>
                  <a:gdLst>
                    <a:gd name="T0" fmla="*/ 9373 w 108"/>
                    <a:gd name="T1" fmla="*/ 47945 h 102"/>
                    <a:gd name="T2" fmla="*/ 20366 w 108"/>
                    <a:gd name="T3" fmla="*/ 52123 h 102"/>
                    <a:gd name="T4" fmla="*/ 45969 w 108"/>
                    <a:gd name="T5" fmla="*/ 51513 h 102"/>
                    <a:gd name="T6" fmla="*/ 60169 w 108"/>
                    <a:gd name="T7" fmla="*/ 19303 h 102"/>
                    <a:gd name="T8" fmla="*/ 55953 w 108"/>
                    <a:gd name="T9" fmla="*/ 9955 h 102"/>
                    <a:gd name="T10" fmla="*/ 66948 w 108"/>
                    <a:gd name="T11" fmla="*/ 6764 h 102"/>
                    <a:gd name="T12" fmla="*/ 74720 w 108"/>
                    <a:gd name="T13" fmla="*/ 5777 h 102"/>
                    <a:gd name="T14" fmla="*/ 80534 w 108"/>
                    <a:gd name="T15" fmla="*/ 12539 h 102"/>
                    <a:gd name="T16" fmla="*/ 84869 w 108"/>
                    <a:gd name="T17" fmla="*/ 20289 h 102"/>
                    <a:gd name="T18" fmla="*/ 77081 w 108"/>
                    <a:gd name="T19" fmla="*/ 32823 h 102"/>
                    <a:gd name="T20" fmla="*/ 69542 w 108"/>
                    <a:gd name="T21" fmla="*/ 50528 h 102"/>
                    <a:gd name="T22" fmla="*/ 54965 w 108"/>
                    <a:gd name="T23" fmla="*/ 67226 h 102"/>
                    <a:gd name="T24" fmla="*/ 21967 w 108"/>
                    <a:gd name="T25" fmla="*/ 76571 h 102"/>
                    <a:gd name="T26" fmla="*/ 10005 w 108"/>
                    <a:gd name="T27" fmla="*/ 80142 h 102"/>
                    <a:gd name="T28" fmla="*/ 1601 w 108"/>
                    <a:gd name="T29" fmla="*/ 79155 h 102"/>
                    <a:gd name="T30" fmla="*/ 2589 w 108"/>
                    <a:gd name="T31" fmla="*/ 53109 h 102"/>
                    <a:gd name="T32" fmla="*/ 9373 w 108"/>
                    <a:gd name="T33" fmla="*/ 47945 h 102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08"/>
                    <a:gd name="T52" fmla="*/ 0 h 102"/>
                    <a:gd name="T53" fmla="*/ 108 w 108"/>
                    <a:gd name="T54" fmla="*/ 102 h 102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08" h="102">
                      <a:moveTo>
                        <a:pt x="11" y="57"/>
                      </a:moveTo>
                      <a:cubicBezTo>
                        <a:pt x="17" y="58"/>
                        <a:pt x="19" y="58"/>
                        <a:pt x="24" y="62"/>
                      </a:cubicBezTo>
                      <a:cubicBezTo>
                        <a:pt x="33" y="59"/>
                        <a:pt x="42" y="60"/>
                        <a:pt x="54" y="61"/>
                      </a:cubicBezTo>
                      <a:cubicBezTo>
                        <a:pt x="54" y="49"/>
                        <a:pt x="63" y="29"/>
                        <a:pt x="71" y="23"/>
                      </a:cubicBezTo>
                      <a:cubicBezTo>
                        <a:pt x="67" y="19"/>
                        <a:pt x="65" y="16"/>
                        <a:pt x="66" y="12"/>
                      </a:cubicBezTo>
                      <a:cubicBezTo>
                        <a:pt x="66" y="2"/>
                        <a:pt x="70" y="0"/>
                        <a:pt x="79" y="8"/>
                      </a:cubicBezTo>
                      <a:cubicBezTo>
                        <a:pt x="82" y="0"/>
                        <a:pt x="85" y="0"/>
                        <a:pt x="88" y="7"/>
                      </a:cubicBezTo>
                      <a:cubicBezTo>
                        <a:pt x="93" y="5"/>
                        <a:pt x="96" y="6"/>
                        <a:pt x="95" y="15"/>
                      </a:cubicBezTo>
                      <a:cubicBezTo>
                        <a:pt x="100" y="14"/>
                        <a:pt x="103" y="15"/>
                        <a:pt x="100" y="24"/>
                      </a:cubicBezTo>
                      <a:cubicBezTo>
                        <a:pt x="108" y="36"/>
                        <a:pt x="98" y="36"/>
                        <a:pt x="91" y="39"/>
                      </a:cubicBezTo>
                      <a:cubicBezTo>
                        <a:pt x="88" y="46"/>
                        <a:pt x="85" y="53"/>
                        <a:pt x="82" y="60"/>
                      </a:cubicBezTo>
                      <a:cubicBezTo>
                        <a:pt x="81" y="63"/>
                        <a:pt x="70" y="77"/>
                        <a:pt x="65" y="80"/>
                      </a:cubicBezTo>
                      <a:cubicBezTo>
                        <a:pt x="62" y="85"/>
                        <a:pt x="33" y="95"/>
                        <a:pt x="26" y="91"/>
                      </a:cubicBezTo>
                      <a:cubicBezTo>
                        <a:pt x="21" y="93"/>
                        <a:pt x="18" y="97"/>
                        <a:pt x="12" y="95"/>
                      </a:cubicBezTo>
                      <a:cubicBezTo>
                        <a:pt x="11" y="98"/>
                        <a:pt x="6" y="102"/>
                        <a:pt x="2" y="94"/>
                      </a:cubicBezTo>
                      <a:cubicBezTo>
                        <a:pt x="6" y="86"/>
                        <a:pt x="0" y="68"/>
                        <a:pt x="3" y="63"/>
                      </a:cubicBezTo>
                      <a:cubicBezTo>
                        <a:pt x="5" y="61"/>
                        <a:pt x="8" y="57"/>
                        <a:pt x="11" y="57"/>
                      </a:cubicBezTo>
                      <a:close/>
                    </a:path>
                  </a:pathLst>
                </a:custGeom>
                <a:solidFill>
                  <a:srgbClr val="BF9243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38" name="Freeform 11"/>
                <p:cNvSpPr>
                  <a:spLocks/>
                </p:cNvSpPr>
                <p:nvPr/>
              </p:nvSpPr>
              <p:spPr bwMode="auto">
                <a:xfrm flipH="1">
                  <a:off x="683" y="320"/>
                  <a:ext cx="19" cy="31"/>
                </a:xfrm>
                <a:custGeom>
                  <a:avLst/>
                  <a:gdLst>
                    <a:gd name="T0" fmla="*/ 5600 w 7"/>
                    <a:gd name="T1" fmla="*/ 0 h 12"/>
                    <a:gd name="T2" fmla="*/ 6357 w 7"/>
                    <a:gd name="T3" fmla="*/ 2984 h 12"/>
                    <a:gd name="T4" fmla="*/ 0 w 7"/>
                    <a:gd name="T5" fmla="*/ 9223 h 12"/>
                    <a:gd name="T6" fmla="*/ 5600 w 7"/>
                    <a:gd name="T7" fmla="*/ 0 h 1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"/>
                    <a:gd name="T13" fmla="*/ 0 h 12"/>
                    <a:gd name="T14" fmla="*/ 7 w 7"/>
                    <a:gd name="T15" fmla="*/ 12 h 1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" h="12">
                      <a:moveTo>
                        <a:pt x="5" y="0"/>
                      </a:moveTo>
                      <a:cubicBezTo>
                        <a:pt x="6" y="0"/>
                        <a:pt x="7" y="0"/>
                        <a:pt x="6" y="4"/>
                      </a:cubicBezTo>
                      <a:cubicBezTo>
                        <a:pt x="5" y="8"/>
                        <a:pt x="3" y="10"/>
                        <a:pt x="0" y="12"/>
                      </a:cubicBezTo>
                      <a:cubicBezTo>
                        <a:pt x="2" y="8"/>
                        <a:pt x="3" y="4"/>
                        <a:pt x="5" y="0"/>
                      </a:cubicBezTo>
                      <a:close/>
                    </a:path>
                  </a:pathLst>
                </a:custGeom>
                <a:solidFill>
                  <a:srgbClr val="BF9243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39" name="Freeform 12"/>
                <p:cNvSpPr>
                  <a:spLocks/>
                </p:cNvSpPr>
                <p:nvPr/>
              </p:nvSpPr>
              <p:spPr bwMode="auto">
                <a:xfrm flipH="1">
                  <a:off x="675" y="291"/>
                  <a:ext cx="116" cy="73"/>
                </a:xfrm>
                <a:custGeom>
                  <a:avLst/>
                  <a:gdLst>
                    <a:gd name="T0" fmla="*/ 8028 w 44"/>
                    <a:gd name="T1" fmla="*/ 8171 h 28"/>
                    <a:gd name="T2" fmla="*/ 1007 w 44"/>
                    <a:gd name="T3" fmla="*/ 17932 h 28"/>
                    <a:gd name="T4" fmla="*/ 30200 w 44"/>
                    <a:gd name="T5" fmla="*/ 18800 h 28"/>
                    <a:gd name="T6" fmla="*/ 38992 w 44"/>
                    <a:gd name="T7" fmla="*/ 0 h 28"/>
                    <a:gd name="T8" fmla="*/ 8028 w 44"/>
                    <a:gd name="T9" fmla="*/ 8171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"/>
                    <a:gd name="T16" fmla="*/ 0 h 28"/>
                    <a:gd name="T17" fmla="*/ 44 w 44"/>
                    <a:gd name="T18" fmla="*/ 28 h 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" h="28">
                      <a:moveTo>
                        <a:pt x="9" y="10"/>
                      </a:moveTo>
                      <a:cubicBezTo>
                        <a:pt x="6" y="14"/>
                        <a:pt x="0" y="14"/>
                        <a:pt x="1" y="22"/>
                      </a:cubicBezTo>
                      <a:cubicBezTo>
                        <a:pt x="5" y="24"/>
                        <a:pt x="30" y="28"/>
                        <a:pt x="34" y="23"/>
                      </a:cubicBezTo>
                      <a:cubicBezTo>
                        <a:pt x="34" y="23"/>
                        <a:pt x="38" y="10"/>
                        <a:pt x="44" y="0"/>
                      </a:cubicBezTo>
                      <a:cubicBezTo>
                        <a:pt x="35" y="12"/>
                        <a:pt x="16" y="15"/>
                        <a:pt x="9" y="10"/>
                      </a:cubicBezTo>
                      <a:close/>
                    </a:path>
                  </a:pathLst>
                </a:custGeom>
                <a:solidFill>
                  <a:srgbClr val="BF9243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40" name="Freeform 13"/>
                <p:cNvSpPr>
                  <a:spLocks/>
                </p:cNvSpPr>
                <p:nvPr/>
              </p:nvSpPr>
              <p:spPr bwMode="auto">
                <a:xfrm flipH="1">
                  <a:off x="641" y="197"/>
                  <a:ext cx="146" cy="136"/>
                </a:xfrm>
                <a:custGeom>
                  <a:avLst/>
                  <a:gdLst>
                    <a:gd name="T0" fmla="*/ 19780 w 56"/>
                    <a:gd name="T1" fmla="*/ 4166 h 52"/>
                    <a:gd name="T2" fmla="*/ 16409 w 56"/>
                    <a:gd name="T3" fmla="*/ 9912 h 52"/>
                    <a:gd name="T4" fmla="*/ 8171 w 56"/>
                    <a:gd name="T5" fmla="*/ 13469 h 52"/>
                    <a:gd name="T6" fmla="*/ 10718 w 56"/>
                    <a:gd name="T7" fmla="*/ 16655 h 52"/>
                    <a:gd name="T8" fmla="*/ 5084 w 56"/>
                    <a:gd name="T9" fmla="*/ 20212 h 52"/>
                    <a:gd name="T10" fmla="*/ 7211 w 56"/>
                    <a:gd name="T11" fmla="*/ 24995 h 52"/>
                    <a:gd name="T12" fmla="*/ 2534 w 56"/>
                    <a:gd name="T13" fmla="*/ 26910 h 52"/>
                    <a:gd name="T14" fmla="*/ 972 w 56"/>
                    <a:gd name="T15" fmla="*/ 29481 h 52"/>
                    <a:gd name="T16" fmla="*/ 2534 w 56"/>
                    <a:gd name="T17" fmla="*/ 31076 h 52"/>
                    <a:gd name="T18" fmla="*/ 1577 w 56"/>
                    <a:gd name="T19" fmla="*/ 36814 h 52"/>
                    <a:gd name="T20" fmla="*/ 11555 w 56"/>
                    <a:gd name="T21" fmla="*/ 40986 h 52"/>
                    <a:gd name="T22" fmla="*/ 34558 w 56"/>
                    <a:gd name="T23" fmla="*/ 31076 h 52"/>
                    <a:gd name="T24" fmla="*/ 40844 w 56"/>
                    <a:gd name="T25" fmla="*/ 26910 h 52"/>
                    <a:gd name="T26" fmla="*/ 44303 w 56"/>
                    <a:gd name="T27" fmla="*/ 20821 h 52"/>
                    <a:gd name="T28" fmla="*/ 34558 w 56"/>
                    <a:gd name="T29" fmla="*/ 4166 h 52"/>
                    <a:gd name="T30" fmla="*/ 19780 w 56"/>
                    <a:gd name="T31" fmla="*/ 4166 h 52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56"/>
                    <a:gd name="T49" fmla="*/ 0 h 52"/>
                    <a:gd name="T50" fmla="*/ 56 w 56"/>
                    <a:gd name="T51" fmla="*/ 52 h 52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56" h="52">
                      <a:moveTo>
                        <a:pt x="24" y="5"/>
                      </a:moveTo>
                      <a:cubicBezTo>
                        <a:pt x="23" y="7"/>
                        <a:pt x="20" y="9"/>
                        <a:pt x="20" y="12"/>
                      </a:cubicBezTo>
                      <a:cubicBezTo>
                        <a:pt x="16" y="13"/>
                        <a:pt x="10" y="14"/>
                        <a:pt x="10" y="16"/>
                      </a:cubicBezTo>
                      <a:cubicBezTo>
                        <a:pt x="10" y="18"/>
                        <a:pt x="13" y="18"/>
                        <a:pt x="13" y="20"/>
                      </a:cubicBezTo>
                      <a:cubicBezTo>
                        <a:pt x="9" y="23"/>
                        <a:pt x="8" y="23"/>
                        <a:pt x="6" y="24"/>
                      </a:cubicBezTo>
                      <a:cubicBezTo>
                        <a:pt x="7" y="26"/>
                        <a:pt x="9" y="31"/>
                        <a:pt x="9" y="30"/>
                      </a:cubicBezTo>
                      <a:cubicBezTo>
                        <a:pt x="9" y="31"/>
                        <a:pt x="3" y="32"/>
                        <a:pt x="3" y="32"/>
                      </a:cubicBezTo>
                      <a:cubicBezTo>
                        <a:pt x="2" y="31"/>
                        <a:pt x="0" y="33"/>
                        <a:pt x="1" y="35"/>
                      </a:cubicBezTo>
                      <a:cubicBezTo>
                        <a:pt x="1" y="35"/>
                        <a:pt x="3" y="37"/>
                        <a:pt x="3" y="37"/>
                      </a:cubicBezTo>
                      <a:cubicBezTo>
                        <a:pt x="2" y="40"/>
                        <a:pt x="2" y="42"/>
                        <a:pt x="2" y="44"/>
                      </a:cubicBezTo>
                      <a:cubicBezTo>
                        <a:pt x="6" y="47"/>
                        <a:pt x="10" y="49"/>
                        <a:pt x="14" y="49"/>
                      </a:cubicBezTo>
                      <a:cubicBezTo>
                        <a:pt x="21" y="52"/>
                        <a:pt x="38" y="47"/>
                        <a:pt x="42" y="37"/>
                      </a:cubicBezTo>
                      <a:cubicBezTo>
                        <a:pt x="48" y="39"/>
                        <a:pt x="49" y="36"/>
                        <a:pt x="50" y="32"/>
                      </a:cubicBezTo>
                      <a:cubicBezTo>
                        <a:pt x="50" y="28"/>
                        <a:pt x="56" y="29"/>
                        <a:pt x="54" y="25"/>
                      </a:cubicBezTo>
                      <a:cubicBezTo>
                        <a:pt x="56" y="16"/>
                        <a:pt x="45" y="2"/>
                        <a:pt x="42" y="5"/>
                      </a:cubicBezTo>
                      <a:cubicBezTo>
                        <a:pt x="30" y="0"/>
                        <a:pt x="27" y="2"/>
                        <a:pt x="24" y="5"/>
                      </a:cubicBezTo>
                      <a:close/>
                    </a:path>
                  </a:pathLst>
                </a:custGeom>
                <a:solidFill>
                  <a:srgbClr val="BF9243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41" name="Freeform 14"/>
                <p:cNvSpPr>
                  <a:spLocks/>
                </p:cNvSpPr>
                <p:nvPr/>
              </p:nvSpPr>
              <p:spPr bwMode="auto">
                <a:xfrm flipH="1">
                  <a:off x="702" y="223"/>
                  <a:ext cx="26" cy="24"/>
                </a:xfrm>
                <a:custGeom>
                  <a:avLst/>
                  <a:gdLst>
                    <a:gd name="T0" fmla="*/ 0 w 10"/>
                    <a:gd name="T1" fmla="*/ 1059 h 9"/>
                    <a:gd name="T2" fmla="*/ 8086 w 10"/>
                    <a:gd name="T3" fmla="*/ 8648 h 9"/>
                    <a:gd name="T4" fmla="*/ 3110 w 10"/>
                    <a:gd name="T5" fmla="*/ 6883 h 9"/>
                    <a:gd name="T6" fmla="*/ 0 w 10"/>
                    <a:gd name="T7" fmla="*/ 1059 h 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0"/>
                    <a:gd name="T13" fmla="*/ 0 h 9"/>
                    <a:gd name="T14" fmla="*/ 10 w 10"/>
                    <a:gd name="T15" fmla="*/ 9 h 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0" h="9">
                      <a:moveTo>
                        <a:pt x="0" y="1"/>
                      </a:moveTo>
                      <a:cubicBezTo>
                        <a:pt x="6" y="0"/>
                        <a:pt x="10" y="1"/>
                        <a:pt x="10" y="9"/>
                      </a:cubicBezTo>
                      <a:cubicBezTo>
                        <a:pt x="8" y="9"/>
                        <a:pt x="6" y="9"/>
                        <a:pt x="4" y="7"/>
                      </a:cubicBezTo>
                      <a:cubicBezTo>
                        <a:pt x="2" y="5"/>
                        <a:pt x="1" y="3"/>
                        <a:pt x="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42" name="Freeform 15"/>
                <p:cNvSpPr>
                  <a:spLocks/>
                </p:cNvSpPr>
                <p:nvPr/>
              </p:nvSpPr>
              <p:spPr bwMode="auto">
                <a:xfrm flipH="1">
                  <a:off x="712" y="226"/>
                  <a:ext cx="16" cy="13"/>
                </a:xfrm>
                <a:custGeom>
                  <a:avLst/>
                  <a:gdLst>
                    <a:gd name="T0" fmla="*/ 0 w 6"/>
                    <a:gd name="T1" fmla="*/ 967 h 5"/>
                    <a:gd name="T2" fmla="*/ 5824 w 6"/>
                    <a:gd name="T3" fmla="*/ 0 h 5"/>
                    <a:gd name="T4" fmla="*/ 2824 w 6"/>
                    <a:gd name="T5" fmla="*/ 4022 h 5"/>
                    <a:gd name="T6" fmla="*/ 0 w 6"/>
                    <a:gd name="T7" fmla="*/ 967 h 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"/>
                    <a:gd name="T13" fmla="*/ 0 h 5"/>
                    <a:gd name="T14" fmla="*/ 6 w 6"/>
                    <a:gd name="T15" fmla="*/ 5 h 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" h="5">
                      <a:moveTo>
                        <a:pt x="0" y="1"/>
                      </a:moveTo>
                      <a:cubicBezTo>
                        <a:pt x="2" y="0"/>
                        <a:pt x="4" y="0"/>
                        <a:pt x="6" y="0"/>
                      </a:cubicBezTo>
                      <a:cubicBezTo>
                        <a:pt x="6" y="3"/>
                        <a:pt x="5" y="4"/>
                        <a:pt x="3" y="5"/>
                      </a:cubicBezTo>
                      <a:cubicBezTo>
                        <a:pt x="1" y="3"/>
                        <a:pt x="1" y="2"/>
                        <a:pt x="0" y="1"/>
                      </a:cubicBezTo>
                      <a:close/>
                    </a:path>
                  </a:pathLst>
                </a:custGeom>
                <a:solidFill>
                  <a:srgbClr val="2C736D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43" name="Freeform 16"/>
                <p:cNvSpPr>
                  <a:spLocks/>
                </p:cNvSpPr>
                <p:nvPr/>
              </p:nvSpPr>
              <p:spPr bwMode="auto">
                <a:xfrm flipH="1">
                  <a:off x="717" y="226"/>
                  <a:ext cx="6" cy="8"/>
                </a:xfrm>
                <a:custGeom>
                  <a:avLst/>
                  <a:gdLst>
                    <a:gd name="T0" fmla="*/ 2187 w 2"/>
                    <a:gd name="T1" fmla="*/ 1059 h 3"/>
                    <a:gd name="T2" fmla="*/ 4374 w 2"/>
                    <a:gd name="T3" fmla="*/ 1763 h 3"/>
                    <a:gd name="T4" fmla="*/ 0 w 2"/>
                    <a:gd name="T5" fmla="*/ 1763 h 3"/>
                    <a:gd name="T6" fmla="*/ 0 w 2"/>
                    <a:gd name="T7" fmla="*/ 1059 h 3"/>
                    <a:gd name="T8" fmla="*/ 2187 w 2"/>
                    <a:gd name="T9" fmla="*/ 1059 h 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"/>
                    <a:gd name="T17" fmla="*/ 2 w 2"/>
                    <a:gd name="T18" fmla="*/ 3 h 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">
                      <a:moveTo>
                        <a:pt x="1" y="1"/>
                      </a:moveTo>
                      <a:cubicBezTo>
                        <a:pt x="2" y="1"/>
                        <a:pt x="2" y="1"/>
                        <a:pt x="2" y="2"/>
                      </a:cubicBezTo>
                      <a:cubicBezTo>
                        <a:pt x="2" y="2"/>
                        <a:pt x="1" y="3"/>
                        <a:pt x="0" y="2"/>
                      </a:cubicBezTo>
                      <a:cubicBezTo>
                        <a:pt x="0" y="2"/>
                        <a:pt x="0" y="2"/>
                        <a:pt x="0" y="1"/>
                      </a:cubicBezTo>
                      <a:cubicBezTo>
                        <a:pt x="0" y="1"/>
                        <a:pt x="1" y="0"/>
                        <a:pt x="1" y="1"/>
                      </a:cubicBezTo>
                      <a:close/>
                    </a:path>
                  </a:pathLst>
                </a:custGeom>
                <a:solidFill>
                  <a:srgbClr val="25221E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44" name="Freeform 17"/>
                <p:cNvSpPr>
                  <a:spLocks/>
                </p:cNvSpPr>
                <p:nvPr/>
              </p:nvSpPr>
              <p:spPr bwMode="auto">
                <a:xfrm flipH="1">
                  <a:off x="743" y="247"/>
                  <a:ext cx="10" cy="10"/>
                </a:xfrm>
                <a:custGeom>
                  <a:avLst/>
                  <a:gdLst>
                    <a:gd name="T0" fmla="*/ 0 w 4"/>
                    <a:gd name="T1" fmla="*/ 783 h 4"/>
                    <a:gd name="T2" fmla="*/ 2470 w 4"/>
                    <a:gd name="T3" fmla="*/ 0 h 4"/>
                    <a:gd name="T4" fmla="*/ 0 60000 65536"/>
                    <a:gd name="T5" fmla="*/ 0 60000 65536"/>
                    <a:gd name="T6" fmla="*/ 0 w 4"/>
                    <a:gd name="T7" fmla="*/ 0 h 4"/>
                    <a:gd name="T8" fmla="*/ 4 w 4"/>
                    <a:gd name="T9" fmla="*/ 4 h 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4" h="4">
                      <a:moveTo>
                        <a:pt x="0" y="1"/>
                      </a:moveTo>
                      <a:cubicBezTo>
                        <a:pt x="2" y="2"/>
                        <a:pt x="3" y="4"/>
                        <a:pt x="4" y="0"/>
                      </a:cubicBezTo>
                    </a:path>
                  </a:pathLst>
                </a:custGeom>
                <a:noFill/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45" name="Freeform 18"/>
                <p:cNvSpPr>
                  <a:spLocks/>
                </p:cNvSpPr>
                <p:nvPr/>
              </p:nvSpPr>
              <p:spPr bwMode="auto">
                <a:xfrm flipH="1">
                  <a:off x="757" y="262"/>
                  <a:ext cx="20" cy="19"/>
                </a:xfrm>
                <a:custGeom>
                  <a:avLst/>
                  <a:gdLst>
                    <a:gd name="T0" fmla="*/ 1295 w 8"/>
                    <a:gd name="T1" fmla="*/ 0 h 7"/>
                    <a:gd name="T2" fmla="*/ 4888 w 8"/>
                    <a:gd name="T3" fmla="*/ 6357 h 7"/>
                    <a:gd name="T4" fmla="*/ 0 w 8"/>
                    <a:gd name="T5" fmla="*/ 7662 h 7"/>
                    <a:gd name="T6" fmla="*/ 1295 w 8"/>
                    <a:gd name="T7" fmla="*/ 0 h 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8"/>
                    <a:gd name="T13" fmla="*/ 0 h 7"/>
                    <a:gd name="T14" fmla="*/ 8 w 8"/>
                    <a:gd name="T15" fmla="*/ 7 h 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8" h="7">
                      <a:moveTo>
                        <a:pt x="2" y="0"/>
                      </a:moveTo>
                      <a:cubicBezTo>
                        <a:pt x="4" y="1"/>
                        <a:pt x="6" y="3"/>
                        <a:pt x="8" y="6"/>
                      </a:cubicBezTo>
                      <a:cubicBezTo>
                        <a:pt x="6" y="7"/>
                        <a:pt x="3" y="7"/>
                        <a:pt x="0" y="7"/>
                      </a:cubicBezTo>
                      <a:cubicBezTo>
                        <a:pt x="3" y="5"/>
                        <a:pt x="3" y="2"/>
                        <a:pt x="2" y="0"/>
                      </a:cubicBezTo>
                      <a:close/>
                    </a:path>
                  </a:pathLst>
                </a:custGeom>
                <a:solidFill>
                  <a:srgbClr val="25221E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46" name="Freeform 19"/>
                <p:cNvSpPr>
                  <a:spLocks/>
                </p:cNvSpPr>
                <p:nvPr/>
              </p:nvSpPr>
              <p:spPr bwMode="auto">
                <a:xfrm flipH="1">
                  <a:off x="746" y="257"/>
                  <a:ext cx="41" cy="29"/>
                </a:xfrm>
                <a:custGeom>
                  <a:avLst/>
                  <a:gdLst>
                    <a:gd name="T0" fmla="*/ 4190 w 16"/>
                    <a:gd name="T1" fmla="*/ 1007 h 11"/>
                    <a:gd name="T2" fmla="*/ 9404 w 16"/>
                    <a:gd name="T3" fmla="*/ 5992 h 11"/>
                    <a:gd name="T4" fmla="*/ 11595 w 16"/>
                    <a:gd name="T5" fmla="*/ 5992 h 11"/>
                    <a:gd name="T6" fmla="*/ 2896 w 16"/>
                    <a:gd name="T7" fmla="*/ 9654 h 11"/>
                    <a:gd name="T8" fmla="*/ 907 w 16"/>
                    <a:gd name="T9" fmla="*/ 8028 h 11"/>
                    <a:gd name="T10" fmla="*/ 1432 w 16"/>
                    <a:gd name="T11" fmla="*/ 7000 h 11"/>
                    <a:gd name="T12" fmla="*/ 2896 w 16"/>
                    <a:gd name="T13" fmla="*/ 8028 h 11"/>
                    <a:gd name="T14" fmla="*/ 7977 w 16"/>
                    <a:gd name="T15" fmla="*/ 7000 h 11"/>
                    <a:gd name="T16" fmla="*/ 3670 w 16"/>
                    <a:gd name="T17" fmla="*/ 1648 h 11"/>
                    <a:gd name="T18" fmla="*/ 4190 w 16"/>
                    <a:gd name="T19" fmla="*/ 1007 h 1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6"/>
                    <a:gd name="T31" fmla="*/ 0 h 11"/>
                    <a:gd name="T32" fmla="*/ 16 w 16"/>
                    <a:gd name="T33" fmla="*/ 11 h 1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6" h="11">
                      <a:moveTo>
                        <a:pt x="6" y="1"/>
                      </a:moveTo>
                      <a:cubicBezTo>
                        <a:pt x="9" y="1"/>
                        <a:pt x="10" y="5"/>
                        <a:pt x="13" y="7"/>
                      </a:cubicBezTo>
                      <a:cubicBezTo>
                        <a:pt x="14" y="7"/>
                        <a:pt x="15" y="7"/>
                        <a:pt x="16" y="7"/>
                      </a:cubicBezTo>
                      <a:cubicBezTo>
                        <a:pt x="15" y="10"/>
                        <a:pt x="7" y="11"/>
                        <a:pt x="4" y="11"/>
                      </a:cubicBezTo>
                      <a:cubicBezTo>
                        <a:pt x="2" y="10"/>
                        <a:pt x="1" y="10"/>
                        <a:pt x="1" y="9"/>
                      </a:cubicBezTo>
                      <a:cubicBezTo>
                        <a:pt x="0" y="9"/>
                        <a:pt x="1" y="7"/>
                        <a:pt x="2" y="8"/>
                      </a:cubicBezTo>
                      <a:cubicBezTo>
                        <a:pt x="2" y="8"/>
                        <a:pt x="4" y="9"/>
                        <a:pt x="4" y="9"/>
                      </a:cubicBezTo>
                      <a:cubicBezTo>
                        <a:pt x="4" y="9"/>
                        <a:pt x="11" y="9"/>
                        <a:pt x="11" y="8"/>
                      </a:cubicBezTo>
                      <a:cubicBezTo>
                        <a:pt x="12" y="8"/>
                        <a:pt x="7" y="2"/>
                        <a:pt x="5" y="2"/>
                      </a:cubicBezTo>
                      <a:cubicBezTo>
                        <a:pt x="5" y="1"/>
                        <a:pt x="5" y="0"/>
                        <a:pt x="6" y="1"/>
                      </a:cubicBezTo>
                      <a:close/>
                    </a:path>
                  </a:pathLst>
                </a:custGeom>
                <a:solidFill>
                  <a:srgbClr val="BA5934"/>
                </a:solidFill>
                <a:ln w="4763" cap="rnd">
                  <a:solidFill>
                    <a:srgbClr val="B85F37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47" name="Freeform 20"/>
                <p:cNvSpPr>
                  <a:spLocks/>
                </p:cNvSpPr>
                <p:nvPr/>
              </p:nvSpPr>
              <p:spPr bwMode="auto">
                <a:xfrm flipH="1">
                  <a:off x="685" y="213"/>
                  <a:ext cx="32" cy="31"/>
                </a:xfrm>
                <a:custGeom>
                  <a:avLst/>
                  <a:gdLst>
                    <a:gd name="T0" fmla="*/ 1763 w 12"/>
                    <a:gd name="T1" fmla="*/ 927 h 12"/>
                    <a:gd name="T2" fmla="*/ 5824 w 12"/>
                    <a:gd name="T3" fmla="*/ 3911 h 12"/>
                    <a:gd name="T4" fmla="*/ 11469 w 12"/>
                    <a:gd name="T5" fmla="*/ 7709 h 12"/>
                    <a:gd name="T6" fmla="*/ 9707 w 12"/>
                    <a:gd name="T7" fmla="*/ 8295 h 12"/>
                    <a:gd name="T8" fmla="*/ 5824 w 12"/>
                    <a:gd name="T9" fmla="*/ 4725 h 12"/>
                    <a:gd name="T10" fmla="*/ 0 w 12"/>
                    <a:gd name="T11" fmla="*/ 927 h 12"/>
                    <a:gd name="T12" fmla="*/ 1763 w 12"/>
                    <a:gd name="T13" fmla="*/ 927 h 1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2"/>
                    <a:gd name="T22" fmla="*/ 0 h 12"/>
                    <a:gd name="T23" fmla="*/ 12 w 12"/>
                    <a:gd name="T24" fmla="*/ 12 h 1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2" h="12">
                      <a:moveTo>
                        <a:pt x="2" y="1"/>
                      </a:moveTo>
                      <a:cubicBezTo>
                        <a:pt x="2" y="2"/>
                        <a:pt x="3" y="4"/>
                        <a:pt x="6" y="5"/>
                      </a:cubicBezTo>
                      <a:cubicBezTo>
                        <a:pt x="9" y="4"/>
                        <a:pt x="11" y="6"/>
                        <a:pt x="12" y="10"/>
                      </a:cubicBezTo>
                      <a:cubicBezTo>
                        <a:pt x="12" y="12"/>
                        <a:pt x="10" y="12"/>
                        <a:pt x="10" y="11"/>
                      </a:cubicBezTo>
                      <a:cubicBezTo>
                        <a:pt x="12" y="8"/>
                        <a:pt x="9" y="5"/>
                        <a:pt x="6" y="6"/>
                      </a:cubicBezTo>
                      <a:cubicBezTo>
                        <a:pt x="4" y="6"/>
                        <a:pt x="1" y="4"/>
                        <a:pt x="0" y="1"/>
                      </a:cubicBezTo>
                      <a:cubicBezTo>
                        <a:pt x="0" y="0"/>
                        <a:pt x="3" y="0"/>
                        <a:pt x="2" y="1"/>
                      </a:cubicBezTo>
                      <a:close/>
                    </a:path>
                  </a:pathLst>
                </a:custGeom>
                <a:solidFill>
                  <a:srgbClr val="AA623D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48" name="Freeform 21"/>
                <p:cNvSpPr>
                  <a:spLocks/>
                </p:cNvSpPr>
                <p:nvPr/>
              </p:nvSpPr>
              <p:spPr bwMode="auto">
                <a:xfrm flipH="1">
                  <a:off x="728" y="215"/>
                  <a:ext cx="12" cy="11"/>
                </a:xfrm>
                <a:custGeom>
                  <a:avLst/>
                  <a:gdLst>
                    <a:gd name="T0" fmla="*/ 967 w 5"/>
                    <a:gd name="T1" fmla="*/ 1271 h 4"/>
                    <a:gd name="T2" fmla="*/ 1925 w 5"/>
                    <a:gd name="T3" fmla="*/ 1271 h 4"/>
                    <a:gd name="T4" fmla="*/ 2321 w 5"/>
                    <a:gd name="T5" fmla="*/ 3495 h 4"/>
                    <a:gd name="T6" fmla="*/ 967 w 5"/>
                    <a:gd name="T7" fmla="*/ 4741 h 4"/>
                    <a:gd name="T8" fmla="*/ 967 w 5"/>
                    <a:gd name="T9" fmla="*/ 1271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"/>
                    <a:gd name="T16" fmla="*/ 0 h 4"/>
                    <a:gd name="T17" fmla="*/ 5 w 5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" h="4">
                      <a:moveTo>
                        <a:pt x="2" y="1"/>
                      </a:moveTo>
                      <a:cubicBezTo>
                        <a:pt x="2" y="1"/>
                        <a:pt x="3" y="0"/>
                        <a:pt x="4" y="1"/>
                      </a:cubicBezTo>
                      <a:cubicBezTo>
                        <a:pt x="5" y="2"/>
                        <a:pt x="5" y="3"/>
                        <a:pt x="5" y="3"/>
                      </a:cubicBezTo>
                      <a:cubicBezTo>
                        <a:pt x="4" y="4"/>
                        <a:pt x="3" y="4"/>
                        <a:pt x="2" y="4"/>
                      </a:cubicBezTo>
                      <a:cubicBezTo>
                        <a:pt x="0" y="3"/>
                        <a:pt x="1" y="1"/>
                        <a:pt x="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49" name="Freeform 22"/>
                <p:cNvSpPr>
                  <a:spLocks/>
                </p:cNvSpPr>
                <p:nvPr/>
              </p:nvSpPr>
              <p:spPr bwMode="auto">
                <a:xfrm flipH="1">
                  <a:off x="563" y="317"/>
                  <a:ext cx="306" cy="264"/>
                </a:xfrm>
                <a:custGeom>
                  <a:avLst/>
                  <a:gdLst>
                    <a:gd name="T0" fmla="*/ 5150 w 117"/>
                    <a:gd name="T1" fmla="*/ 5753 h 101"/>
                    <a:gd name="T2" fmla="*/ 5759 w 117"/>
                    <a:gd name="T3" fmla="*/ 40899 h 101"/>
                    <a:gd name="T4" fmla="*/ 3188 w 117"/>
                    <a:gd name="T5" fmla="*/ 66614 h 101"/>
                    <a:gd name="T6" fmla="*/ 0 w 117"/>
                    <a:gd name="T7" fmla="*/ 81652 h 101"/>
                    <a:gd name="T8" fmla="*/ 97878 w 117"/>
                    <a:gd name="T9" fmla="*/ 84200 h 101"/>
                    <a:gd name="T10" fmla="*/ 91146 w 117"/>
                    <a:gd name="T11" fmla="*/ 36738 h 101"/>
                    <a:gd name="T12" fmla="*/ 86140 w 117"/>
                    <a:gd name="T13" fmla="*/ 32577 h 101"/>
                    <a:gd name="T14" fmla="*/ 92132 w 117"/>
                    <a:gd name="T15" fmla="*/ 5753 h 101"/>
                    <a:gd name="T16" fmla="*/ 58626 w 117"/>
                    <a:gd name="T17" fmla="*/ 983 h 101"/>
                    <a:gd name="T18" fmla="*/ 43559 w 117"/>
                    <a:gd name="T19" fmla="*/ 9893 h 101"/>
                    <a:gd name="T20" fmla="*/ 28497 w 117"/>
                    <a:gd name="T21" fmla="*/ 9284 h 101"/>
                    <a:gd name="T22" fmla="*/ 26910 w 117"/>
                    <a:gd name="T23" fmla="*/ 2569 h 101"/>
                    <a:gd name="T24" fmla="*/ 5150 w 117"/>
                    <a:gd name="T25" fmla="*/ 5753 h 10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17"/>
                    <a:gd name="T40" fmla="*/ 0 h 101"/>
                    <a:gd name="T41" fmla="*/ 117 w 117"/>
                    <a:gd name="T42" fmla="*/ 101 h 10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17" h="101">
                      <a:moveTo>
                        <a:pt x="6" y="7"/>
                      </a:moveTo>
                      <a:cubicBezTo>
                        <a:pt x="6" y="7"/>
                        <a:pt x="23" y="26"/>
                        <a:pt x="7" y="49"/>
                      </a:cubicBezTo>
                      <a:cubicBezTo>
                        <a:pt x="11" y="55"/>
                        <a:pt x="7" y="68"/>
                        <a:pt x="4" y="80"/>
                      </a:cubicBezTo>
                      <a:cubicBezTo>
                        <a:pt x="4" y="80"/>
                        <a:pt x="1" y="95"/>
                        <a:pt x="0" y="98"/>
                      </a:cubicBezTo>
                      <a:cubicBezTo>
                        <a:pt x="38" y="100"/>
                        <a:pt x="80" y="100"/>
                        <a:pt x="117" y="101"/>
                      </a:cubicBezTo>
                      <a:cubicBezTo>
                        <a:pt x="117" y="101"/>
                        <a:pt x="109" y="44"/>
                        <a:pt x="109" y="44"/>
                      </a:cubicBezTo>
                      <a:cubicBezTo>
                        <a:pt x="106" y="47"/>
                        <a:pt x="104" y="43"/>
                        <a:pt x="103" y="39"/>
                      </a:cubicBezTo>
                      <a:cubicBezTo>
                        <a:pt x="102" y="31"/>
                        <a:pt x="98" y="5"/>
                        <a:pt x="110" y="7"/>
                      </a:cubicBezTo>
                      <a:cubicBezTo>
                        <a:pt x="104" y="3"/>
                        <a:pt x="75" y="0"/>
                        <a:pt x="70" y="1"/>
                      </a:cubicBezTo>
                      <a:cubicBezTo>
                        <a:pt x="70" y="8"/>
                        <a:pt x="65" y="19"/>
                        <a:pt x="52" y="12"/>
                      </a:cubicBezTo>
                      <a:cubicBezTo>
                        <a:pt x="46" y="11"/>
                        <a:pt x="40" y="15"/>
                        <a:pt x="34" y="11"/>
                      </a:cubicBezTo>
                      <a:cubicBezTo>
                        <a:pt x="31" y="9"/>
                        <a:pt x="32" y="8"/>
                        <a:pt x="32" y="3"/>
                      </a:cubicBezTo>
                      <a:cubicBezTo>
                        <a:pt x="22" y="14"/>
                        <a:pt x="9" y="6"/>
                        <a:pt x="6" y="7"/>
                      </a:cubicBezTo>
                      <a:close/>
                    </a:path>
                  </a:pathLst>
                </a:custGeom>
                <a:solidFill>
                  <a:srgbClr val="A3859F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50" name="Freeform 23"/>
                <p:cNvSpPr>
                  <a:spLocks/>
                </p:cNvSpPr>
                <p:nvPr/>
              </p:nvSpPr>
              <p:spPr bwMode="auto">
                <a:xfrm flipH="1">
                  <a:off x="770" y="320"/>
                  <a:ext cx="21" cy="29"/>
                </a:xfrm>
                <a:custGeom>
                  <a:avLst/>
                  <a:gdLst>
                    <a:gd name="T0" fmla="*/ 6836 w 8"/>
                    <a:gd name="T1" fmla="*/ 0 h 11"/>
                    <a:gd name="T2" fmla="*/ 1612 w 8"/>
                    <a:gd name="T3" fmla="*/ 1648 h 11"/>
                    <a:gd name="T4" fmla="*/ 5229 w 8"/>
                    <a:gd name="T5" fmla="*/ 9654 h 11"/>
                    <a:gd name="T6" fmla="*/ 4232 w 8"/>
                    <a:gd name="T7" fmla="*/ 4345 h 11"/>
                    <a:gd name="T8" fmla="*/ 6836 w 8"/>
                    <a:gd name="T9" fmla="*/ 0 h 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11"/>
                    <a:gd name="T17" fmla="*/ 8 w 8"/>
                    <a:gd name="T18" fmla="*/ 11 h 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11">
                      <a:moveTo>
                        <a:pt x="8" y="0"/>
                      </a:moveTo>
                      <a:cubicBezTo>
                        <a:pt x="5" y="0"/>
                        <a:pt x="3" y="0"/>
                        <a:pt x="2" y="2"/>
                      </a:cubicBezTo>
                      <a:cubicBezTo>
                        <a:pt x="0" y="9"/>
                        <a:pt x="1" y="10"/>
                        <a:pt x="6" y="11"/>
                      </a:cubicBezTo>
                      <a:cubicBezTo>
                        <a:pt x="3" y="11"/>
                        <a:pt x="2" y="5"/>
                        <a:pt x="5" y="5"/>
                      </a:cubicBezTo>
                      <a:cubicBezTo>
                        <a:pt x="6" y="3"/>
                        <a:pt x="7" y="2"/>
                        <a:pt x="8" y="0"/>
                      </a:cubicBezTo>
                      <a:close/>
                    </a:path>
                  </a:pathLst>
                </a:custGeom>
                <a:solidFill>
                  <a:srgbClr val="25221E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51" name="Freeform 24"/>
                <p:cNvSpPr>
                  <a:spLocks/>
                </p:cNvSpPr>
                <p:nvPr/>
              </p:nvSpPr>
              <p:spPr bwMode="auto">
                <a:xfrm flipH="1">
                  <a:off x="681" y="320"/>
                  <a:ext cx="18" cy="29"/>
                </a:xfrm>
                <a:custGeom>
                  <a:avLst/>
                  <a:gdLst>
                    <a:gd name="T0" fmla="*/ 3723 w 7"/>
                    <a:gd name="T1" fmla="*/ 0 h 11"/>
                    <a:gd name="T2" fmla="*/ 5151 w 7"/>
                    <a:gd name="T3" fmla="*/ 2655 h 11"/>
                    <a:gd name="T4" fmla="*/ 0 w 7"/>
                    <a:gd name="T5" fmla="*/ 8792 h 11"/>
                    <a:gd name="T6" fmla="*/ 2924 w 7"/>
                    <a:gd name="T7" fmla="*/ 2655 h 11"/>
                    <a:gd name="T8" fmla="*/ 3723 w 7"/>
                    <a:gd name="T9" fmla="*/ 0 h 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1"/>
                    <a:gd name="T17" fmla="*/ 7 w 7"/>
                    <a:gd name="T18" fmla="*/ 11 h 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1">
                      <a:moveTo>
                        <a:pt x="5" y="0"/>
                      </a:moveTo>
                      <a:cubicBezTo>
                        <a:pt x="6" y="0"/>
                        <a:pt x="7" y="1"/>
                        <a:pt x="7" y="3"/>
                      </a:cubicBezTo>
                      <a:cubicBezTo>
                        <a:pt x="4" y="8"/>
                        <a:pt x="2" y="11"/>
                        <a:pt x="0" y="10"/>
                      </a:cubicBezTo>
                      <a:cubicBezTo>
                        <a:pt x="1" y="11"/>
                        <a:pt x="5" y="4"/>
                        <a:pt x="4" y="3"/>
                      </a:cubicBezTo>
                      <a:cubicBezTo>
                        <a:pt x="4" y="2"/>
                        <a:pt x="4" y="1"/>
                        <a:pt x="5" y="0"/>
                      </a:cubicBezTo>
                      <a:close/>
                    </a:path>
                  </a:pathLst>
                </a:custGeom>
                <a:solidFill>
                  <a:srgbClr val="25221E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52" name="Freeform 25"/>
                <p:cNvSpPr>
                  <a:spLocks/>
                </p:cNvSpPr>
                <p:nvPr/>
              </p:nvSpPr>
              <p:spPr bwMode="auto">
                <a:xfrm flipH="1">
                  <a:off x="827" y="147"/>
                  <a:ext cx="285" cy="298"/>
                </a:xfrm>
                <a:custGeom>
                  <a:avLst/>
                  <a:gdLst>
                    <a:gd name="T0" fmla="*/ 85908 w 109"/>
                    <a:gd name="T1" fmla="*/ 61642 h 114"/>
                    <a:gd name="T2" fmla="*/ 60990 w 109"/>
                    <a:gd name="T3" fmla="*/ 57480 h 114"/>
                    <a:gd name="T4" fmla="*/ 43508 w 109"/>
                    <a:gd name="T5" fmla="*/ 55193 h 114"/>
                    <a:gd name="T6" fmla="*/ 31640 w 109"/>
                    <a:gd name="T7" fmla="*/ 21723 h 114"/>
                    <a:gd name="T8" fmla="*/ 21733 w 109"/>
                    <a:gd name="T9" fmla="*/ 6718 h 114"/>
                    <a:gd name="T10" fmla="*/ 13460 w 109"/>
                    <a:gd name="T11" fmla="*/ 7701 h 114"/>
                    <a:gd name="T12" fmla="*/ 9298 w 109"/>
                    <a:gd name="T13" fmla="*/ 12472 h 114"/>
                    <a:gd name="T14" fmla="*/ 5758 w 109"/>
                    <a:gd name="T15" fmla="*/ 19148 h 114"/>
                    <a:gd name="T16" fmla="*/ 5148 w 109"/>
                    <a:gd name="T17" fmla="*/ 27455 h 114"/>
                    <a:gd name="T18" fmla="*/ 11868 w 109"/>
                    <a:gd name="T19" fmla="*/ 27455 h 114"/>
                    <a:gd name="T20" fmla="*/ 13460 w 109"/>
                    <a:gd name="T21" fmla="*/ 31008 h 114"/>
                    <a:gd name="T22" fmla="*/ 19218 w 109"/>
                    <a:gd name="T23" fmla="*/ 47476 h 114"/>
                    <a:gd name="T24" fmla="*/ 24311 w 109"/>
                    <a:gd name="T25" fmla="*/ 69199 h 114"/>
                    <a:gd name="T26" fmla="*/ 53428 w 109"/>
                    <a:gd name="T27" fmla="*/ 81662 h 114"/>
                    <a:gd name="T28" fmla="*/ 83338 w 109"/>
                    <a:gd name="T29" fmla="*/ 94079 h 114"/>
                    <a:gd name="T30" fmla="*/ 85908 w 109"/>
                    <a:gd name="T31" fmla="*/ 61642 h 114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09"/>
                    <a:gd name="T49" fmla="*/ 0 h 114"/>
                    <a:gd name="T50" fmla="*/ 109 w 109"/>
                    <a:gd name="T51" fmla="*/ 114 h 114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09" h="114">
                      <a:moveTo>
                        <a:pt x="103" y="74"/>
                      </a:moveTo>
                      <a:cubicBezTo>
                        <a:pt x="93" y="70"/>
                        <a:pt x="83" y="70"/>
                        <a:pt x="73" y="69"/>
                      </a:cubicBezTo>
                      <a:cubicBezTo>
                        <a:pt x="68" y="67"/>
                        <a:pt x="59" y="66"/>
                        <a:pt x="52" y="66"/>
                      </a:cubicBezTo>
                      <a:cubicBezTo>
                        <a:pt x="51" y="57"/>
                        <a:pt x="43" y="21"/>
                        <a:pt x="38" y="26"/>
                      </a:cubicBezTo>
                      <a:cubicBezTo>
                        <a:pt x="47" y="18"/>
                        <a:pt x="41" y="5"/>
                        <a:pt x="26" y="8"/>
                      </a:cubicBezTo>
                      <a:cubicBezTo>
                        <a:pt x="26" y="3"/>
                        <a:pt x="15" y="0"/>
                        <a:pt x="16" y="9"/>
                      </a:cubicBezTo>
                      <a:cubicBezTo>
                        <a:pt x="12" y="5"/>
                        <a:pt x="7" y="10"/>
                        <a:pt x="11" y="15"/>
                      </a:cubicBezTo>
                      <a:cubicBezTo>
                        <a:pt x="7" y="12"/>
                        <a:pt x="3" y="20"/>
                        <a:pt x="7" y="23"/>
                      </a:cubicBezTo>
                      <a:cubicBezTo>
                        <a:pt x="1" y="23"/>
                        <a:pt x="0" y="33"/>
                        <a:pt x="6" y="33"/>
                      </a:cubicBezTo>
                      <a:cubicBezTo>
                        <a:pt x="9" y="35"/>
                        <a:pt x="11" y="35"/>
                        <a:pt x="14" y="33"/>
                      </a:cubicBezTo>
                      <a:cubicBezTo>
                        <a:pt x="14" y="33"/>
                        <a:pt x="16" y="37"/>
                        <a:pt x="16" y="37"/>
                      </a:cubicBezTo>
                      <a:cubicBezTo>
                        <a:pt x="14" y="37"/>
                        <a:pt x="20" y="57"/>
                        <a:pt x="23" y="57"/>
                      </a:cubicBezTo>
                      <a:cubicBezTo>
                        <a:pt x="22" y="57"/>
                        <a:pt x="28" y="83"/>
                        <a:pt x="29" y="83"/>
                      </a:cubicBezTo>
                      <a:cubicBezTo>
                        <a:pt x="29" y="82"/>
                        <a:pt x="64" y="96"/>
                        <a:pt x="64" y="98"/>
                      </a:cubicBezTo>
                      <a:cubicBezTo>
                        <a:pt x="64" y="99"/>
                        <a:pt x="100" y="114"/>
                        <a:pt x="100" y="113"/>
                      </a:cubicBezTo>
                      <a:cubicBezTo>
                        <a:pt x="109" y="101"/>
                        <a:pt x="109" y="88"/>
                        <a:pt x="103" y="74"/>
                      </a:cubicBezTo>
                      <a:close/>
                    </a:path>
                  </a:pathLst>
                </a:custGeom>
                <a:solidFill>
                  <a:srgbClr val="BF9243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53" name="Freeform 26"/>
                <p:cNvSpPr>
                  <a:spLocks/>
                </p:cNvSpPr>
                <p:nvPr/>
              </p:nvSpPr>
              <p:spPr bwMode="auto">
                <a:xfrm flipH="1">
                  <a:off x="984" y="218"/>
                  <a:ext cx="89" cy="78"/>
                </a:xfrm>
                <a:custGeom>
                  <a:avLst/>
                  <a:gdLst>
                    <a:gd name="T0" fmla="*/ 0 w 34"/>
                    <a:gd name="T1" fmla="*/ 9646 h 30"/>
                    <a:gd name="T2" fmla="*/ 9955 w 34"/>
                    <a:gd name="T3" fmla="*/ 5569 h 30"/>
                    <a:gd name="T4" fmla="*/ 21886 w 34"/>
                    <a:gd name="T5" fmla="*/ 0 h 30"/>
                    <a:gd name="T6" fmla="*/ 27655 w 34"/>
                    <a:gd name="T7" fmla="*/ 15083 h 30"/>
                    <a:gd name="T8" fmla="*/ 17706 w 34"/>
                    <a:gd name="T9" fmla="*/ 20056 h 30"/>
                    <a:gd name="T10" fmla="*/ 7751 w 34"/>
                    <a:gd name="T11" fmla="*/ 24133 h 30"/>
                    <a:gd name="T12" fmla="*/ 0 w 34"/>
                    <a:gd name="T13" fmla="*/ 9646 h 3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4"/>
                    <a:gd name="T22" fmla="*/ 0 h 30"/>
                    <a:gd name="T23" fmla="*/ 34 w 34"/>
                    <a:gd name="T24" fmla="*/ 30 h 30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4" h="30">
                      <a:moveTo>
                        <a:pt x="0" y="12"/>
                      </a:moveTo>
                      <a:cubicBezTo>
                        <a:pt x="5" y="9"/>
                        <a:pt x="7" y="6"/>
                        <a:pt x="12" y="7"/>
                      </a:cubicBezTo>
                      <a:cubicBezTo>
                        <a:pt x="18" y="7"/>
                        <a:pt x="22" y="1"/>
                        <a:pt x="26" y="0"/>
                      </a:cubicBezTo>
                      <a:cubicBezTo>
                        <a:pt x="29" y="3"/>
                        <a:pt x="33" y="10"/>
                        <a:pt x="33" y="19"/>
                      </a:cubicBezTo>
                      <a:cubicBezTo>
                        <a:pt x="34" y="19"/>
                        <a:pt x="23" y="22"/>
                        <a:pt x="21" y="25"/>
                      </a:cubicBezTo>
                      <a:cubicBezTo>
                        <a:pt x="17" y="25"/>
                        <a:pt x="12" y="28"/>
                        <a:pt x="9" y="30"/>
                      </a:cubicBezTo>
                      <a:cubicBezTo>
                        <a:pt x="5" y="30"/>
                        <a:pt x="3" y="19"/>
                        <a:pt x="0" y="12"/>
                      </a:cubicBezTo>
                      <a:close/>
                    </a:path>
                  </a:pathLst>
                </a:custGeom>
                <a:solidFill>
                  <a:srgbClr val="7F925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54" name="Freeform 27"/>
                <p:cNvSpPr>
                  <a:spLocks/>
                </p:cNvSpPr>
                <p:nvPr/>
              </p:nvSpPr>
              <p:spPr bwMode="auto">
                <a:xfrm flipH="1">
                  <a:off x="1068" y="210"/>
                  <a:ext cx="26" cy="24"/>
                </a:xfrm>
                <a:custGeom>
                  <a:avLst/>
                  <a:gdLst>
                    <a:gd name="T0" fmla="*/ 0 w 10"/>
                    <a:gd name="T1" fmla="*/ 0 h 9"/>
                    <a:gd name="T2" fmla="*/ 7140 w 10"/>
                    <a:gd name="T3" fmla="*/ 0 h 9"/>
                    <a:gd name="T4" fmla="*/ 0 60000 65536"/>
                    <a:gd name="T5" fmla="*/ 0 60000 65536"/>
                    <a:gd name="T6" fmla="*/ 0 w 10"/>
                    <a:gd name="T7" fmla="*/ 0 h 9"/>
                    <a:gd name="T8" fmla="*/ 10 w 10"/>
                    <a:gd name="T9" fmla="*/ 9 h 9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0" h="9">
                      <a:moveTo>
                        <a:pt x="0" y="0"/>
                      </a:moveTo>
                      <a:cubicBezTo>
                        <a:pt x="2" y="5"/>
                        <a:pt x="10" y="9"/>
                        <a:pt x="9" y="0"/>
                      </a:cubicBezTo>
                    </a:path>
                  </a:pathLst>
                </a:custGeom>
                <a:noFill/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55" name="Freeform 28"/>
                <p:cNvSpPr>
                  <a:spLocks/>
                </p:cNvSpPr>
                <p:nvPr/>
              </p:nvSpPr>
              <p:spPr bwMode="auto">
                <a:xfrm flipH="1">
                  <a:off x="1055" y="186"/>
                  <a:ext cx="28" cy="37"/>
                </a:xfrm>
                <a:custGeom>
                  <a:avLst/>
                  <a:gdLst>
                    <a:gd name="T0" fmla="*/ 0 w 11"/>
                    <a:gd name="T1" fmla="*/ 0 h 14"/>
                    <a:gd name="T2" fmla="*/ 7601 w 11"/>
                    <a:gd name="T3" fmla="*/ 3766 h 14"/>
                    <a:gd name="T4" fmla="*/ 0 60000 65536"/>
                    <a:gd name="T5" fmla="*/ 0 60000 65536"/>
                    <a:gd name="T6" fmla="*/ 0 w 11"/>
                    <a:gd name="T7" fmla="*/ 0 h 14"/>
                    <a:gd name="T8" fmla="*/ 11 w 11"/>
                    <a:gd name="T9" fmla="*/ 14 h 1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1" h="14">
                      <a:moveTo>
                        <a:pt x="0" y="0"/>
                      </a:moveTo>
                      <a:cubicBezTo>
                        <a:pt x="2" y="10"/>
                        <a:pt x="11" y="14"/>
                        <a:pt x="11" y="4"/>
                      </a:cubicBezTo>
                    </a:path>
                  </a:pathLst>
                </a:custGeom>
                <a:noFill/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56" name="Freeform 29"/>
                <p:cNvSpPr>
                  <a:spLocks/>
                </p:cNvSpPr>
                <p:nvPr/>
              </p:nvSpPr>
              <p:spPr bwMode="auto">
                <a:xfrm flipH="1">
                  <a:off x="1023" y="168"/>
                  <a:ext cx="45" cy="55"/>
                </a:xfrm>
                <a:custGeom>
                  <a:avLst/>
                  <a:gdLst>
                    <a:gd name="T0" fmla="*/ 0 w 17"/>
                    <a:gd name="T1" fmla="*/ 987 h 21"/>
                    <a:gd name="T2" fmla="*/ 8288 w 17"/>
                    <a:gd name="T3" fmla="*/ 0 h 21"/>
                    <a:gd name="T4" fmla="*/ 0 60000 65536"/>
                    <a:gd name="T5" fmla="*/ 0 60000 65536"/>
                    <a:gd name="T6" fmla="*/ 0 w 17"/>
                    <a:gd name="T7" fmla="*/ 0 h 21"/>
                    <a:gd name="T8" fmla="*/ 17 w 17"/>
                    <a:gd name="T9" fmla="*/ 21 h 2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7" h="21">
                      <a:moveTo>
                        <a:pt x="0" y="1"/>
                      </a:moveTo>
                      <a:cubicBezTo>
                        <a:pt x="6" y="18"/>
                        <a:pt x="17" y="21"/>
                        <a:pt x="9" y="0"/>
                      </a:cubicBezTo>
                    </a:path>
                  </a:pathLst>
                </a:custGeom>
                <a:noFill/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57" name="Freeform 30"/>
                <p:cNvSpPr>
                  <a:spLocks/>
                </p:cNvSpPr>
                <p:nvPr/>
              </p:nvSpPr>
              <p:spPr bwMode="auto">
                <a:xfrm flipH="1">
                  <a:off x="1021" y="189"/>
                  <a:ext cx="15" cy="16"/>
                </a:xfrm>
                <a:custGeom>
                  <a:avLst/>
                  <a:gdLst>
                    <a:gd name="T0" fmla="*/ 0 w 6"/>
                    <a:gd name="T1" fmla="*/ 0 h 6"/>
                    <a:gd name="T2" fmla="*/ 2470 w 6"/>
                    <a:gd name="T3" fmla="*/ 5824 h 6"/>
                    <a:gd name="T4" fmla="*/ 0 60000 65536"/>
                    <a:gd name="T5" fmla="*/ 0 60000 65536"/>
                    <a:gd name="T6" fmla="*/ 0 w 6"/>
                    <a:gd name="T7" fmla="*/ 0 h 6"/>
                    <a:gd name="T8" fmla="*/ 6 w 6"/>
                    <a:gd name="T9" fmla="*/ 6 h 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6" h="6">
                      <a:moveTo>
                        <a:pt x="0" y="0"/>
                      </a:moveTo>
                      <a:cubicBezTo>
                        <a:pt x="5" y="0"/>
                        <a:pt x="6" y="1"/>
                        <a:pt x="4" y="6"/>
                      </a:cubicBezTo>
                    </a:path>
                  </a:pathLst>
                </a:custGeom>
                <a:noFill/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58" name="Freeform 31"/>
                <p:cNvSpPr>
                  <a:spLocks/>
                </p:cNvSpPr>
                <p:nvPr/>
              </p:nvSpPr>
              <p:spPr bwMode="auto">
                <a:xfrm flipH="1">
                  <a:off x="1039" y="194"/>
                  <a:ext cx="10" cy="13"/>
                </a:xfrm>
                <a:custGeom>
                  <a:avLst/>
                  <a:gdLst>
                    <a:gd name="T0" fmla="*/ 1295 w 4"/>
                    <a:gd name="T1" fmla="*/ 0 h 5"/>
                    <a:gd name="T2" fmla="*/ 2470 w 4"/>
                    <a:gd name="T3" fmla="*/ 1547 h 5"/>
                    <a:gd name="T4" fmla="*/ 1950 w 4"/>
                    <a:gd name="T5" fmla="*/ 3110 h 5"/>
                    <a:gd name="T6" fmla="*/ 0 w 4"/>
                    <a:gd name="T7" fmla="*/ 967 h 5"/>
                    <a:gd name="T8" fmla="*/ 1295 w 4"/>
                    <a:gd name="T9" fmla="*/ 0 h 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5"/>
                    <a:gd name="T17" fmla="*/ 4 w 4"/>
                    <a:gd name="T18" fmla="*/ 5 h 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5">
                      <a:moveTo>
                        <a:pt x="2" y="0"/>
                      </a:moveTo>
                      <a:cubicBezTo>
                        <a:pt x="3" y="0"/>
                        <a:pt x="4" y="1"/>
                        <a:pt x="4" y="2"/>
                      </a:cubicBezTo>
                      <a:cubicBezTo>
                        <a:pt x="4" y="3"/>
                        <a:pt x="4" y="4"/>
                        <a:pt x="3" y="4"/>
                      </a:cubicBezTo>
                      <a:cubicBezTo>
                        <a:pt x="1" y="5"/>
                        <a:pt x="0" y="2"/>
                        <a:pt x="0" y="1"/>
                      </a:cubicBezTo>
                      <a:cubicBezTo>
                        <a:pt x="0" y="1"/>
                        <a:pt x="1" y="0"/>
                        <a:pt x="2" y="0"/>
                      </a:cubicBezTo>
                      <a:close/>
                    </a:path>
                  </a:pathLst>
                </a:custGeom>
                <a:solidFill>
                  <a:srgbClr val="FA9BB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59" name="Freeform 32"/>
                <p:cNvSpPr>
                  <a:spLocks/>
                </p:cNvSpPr>
                <p:nvPr/>
              </p:nvSpPr>
              <p:spPr bwMode="auto">
                <a:xfrm flipH="1">
                  <a:off x="1070" y="207"/>
                  <a:ext cx="13" cy="16"/>
                </a:xfrm>
                <a:custGeom>
                  <a:avLst/>
                  <a:gdLst>
                    <a:gd name="T0" fmla="*/ 967 w 5"/>
                    <a:gd name="T1" fmla="*/ 1059 h 6"/>
                    <a:gd name="T2" fmla="*/ 3110 w 5"/>
                    <a:gd name="T3" fmla="*/ 1763 h 6"/>
                    <a:gd name="T4" fmla="*/ 2514 w 5"/>
                    <a:gd name="T5" fmla="*/ 4701 h 6"/>
                    <a:gd name="T6" fmla="*/ 0 w 5"/>
                    <a:gd name="T7" fmla="*/ 2824 h 6"/>
                    <a:gd name="T8" fmla="*/ 967 w 5"/>
                    <a:gd name="T9" fmla="*/ 1059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"/>
                    <a:gd name="T16" fmla="*/ 0 h 6"/>
                    <a:gd name="T17" fmla="*/ 5 w 5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" h="6">
                      <a:moveTo>
                        <a:pt x="1" y="1"/>
                      </a:moveTo>
                      <a:cubicBezTo>
                        <a:pt x="3" y="0"/>
                        <a:pt x="4" y="2"/>
                        <a:pt x="4" y="2"/>
                      </a:cubicBezTo>
                      <a:cubicBezTo>
                        <a:pt x="4" y="3"/>
                        <a:pt x="5" y="4"/>
                        <a:pt x="3" y="5"/>
                      </a:cubicBezTo>
                      <a:cubicBezTo>
                        <a:pt x="1" y="6"/>
                        <a:pt x="0" y="4"/>
                        <a:pt x="0" y="3"/>
                      </a:cubicBezTo>
                      <a:cubicBezTo>
                        <a:pt x="0" y="2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FA9BB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60" name="Freeform 33"/>
                <p:cNvSpPr>
                  <a:spLocks/>
                </p:cNvSpPr>
                <p:nvPr/>
              </p:nvSpPr>
              <p:spPr bwMode="auto">
                <a:xfrm flipH="1">
                  <a:off x="1078" y="228"/>
                  <a:ext cx="13" cy="11"/>
                </a:xfrm>
                <a:custGeom>
                  <a:avLst/>
                  <a:gdLst>
                    <a:gd name="T0" fmla="*/ 967 w 5"/>
                    <a:gd name="T1" fmla="*/ 0 h 4"/>
                    <a:gd name="T2" fmla="*/ 3110 w 5"/>
                    <a:gd name="T3" fmla="*/ 1271 h 4"/>
                    <a:gd name="T4" fmla="*/ 2514 w 5"/>
                    <a:gd name="T5" fmla="*/ 3495 h 4"/>
                    <a:gd name="T6" fmla="*/ 0 w 5"/>
                    <a:gd name="T7" fmla="*/ 3495 h 4"/>
                    <a:gd name="T8" fmla="*/ 967 w 5"/>
                    <a:gd name="T9" fmla="*/ 0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"/>
                    <a:gd name="T16" fmla="*/ 0 h 4"/>
                    <a:gd name="T17" fmla="*/ 5 w 5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" h="4">
                      <a:moveTo>
                        <a:pt x="1" y="0"/>
                      </a:moveTo>
                      <a:cubicBezTo>
                        <a:pt x="3" y="0"/>
                        <a:pt x="4" y="1"/>
                        <a:pt x="4" y="1"/>
                      </a:cubicBezTo>
                      <a:cubicBezTo>
                        <a:pt x="4" y="2"/>
                        <a:pt x="5" y="2"/>
                        <a:pt x="3" y="3"/>
                      </a:cubicBezTo>
                      <a:cubicBezTo>
                        <a:pt x="2" y="4"/>
                        <a:pt x="1" y="3"/>
                        <a:pt x="0" y="3"/>
                      </a:cubicBezTo>
                      <a:cubicBezTo>
                        <a:pt x="0" y="2"/>
                        <a:pt x="0" y="1"/>
                        <a:pt x="1" y="0"/>
                      </a:cubicBezTo>
                      <a:close/>
                    </a:path>
                  </a:pathLst>
                </a:custGeom>
                <a:solidFill>
                  <a:srgbClr val="FA9BB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61" name="Freeform 34"/>
                <p:cNvSpPr>
                  <a:spLocks/>
                </p:cNvSpPr>
                <p:nvPr/>
              </p:nvSpPr>
              <p:spPr bwMode="auto">
                <a:xfrm flipH="1">
                  <a:off x="1057" y="194"/>
                  <a:ext cx="13" cy="19"/>
                </a:xfrm>
                <a:custGeom>
                  <a:avLst/>
                  <a:gdLst>
                    <a:gd name="T0" fmla="*/ 1547 w 5"/>
                    <a:gd name="T1" fmla="*/ 1200 h 7"/>
                    <a:gd name="T2" fmla="*/ 4022 w 5"/>
                    <a:gd name="T3" fmla="*/ 2063 h 7"/>
                    <a:gd name="T4" fmla="*/ 3110 w 5"/>
                    <a:gd name="T5" fmla="*/ 6357 h 7"/>
                    <a:gd name="T6" fmla="*/ 0 w 5"/>
                    <a:gd name="T7" fmla="*/ 4397 h 7"/>
                    <a:gd name="T8" fmla="*/ 1547 w 5"/>
                    <a:gd name="T9" fmla="*/ 1200 h 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"/>
                    <a:gd name="T16" fmla="*/ 0 h 7"/>
                    <a:gd name="T17" fmla="*/ 5 w 5"/>
                    <a:gd name="T18" fmla="*/ 7 h 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" h="7">
                      <a:moveTo>
                        <a:pt x="2" y="1"/>
                      </a:moveTo>
                      <a:cubicBezTo>
                        <a:pt x="4" y="0"/>
                        <a:pt x="5" y="1"/>
                        <a:pt x="5" y="2"/>
                      </a:cubicBezTo>
                      <a:cubicBezTo>
                        <a:pt x="5" y="3"/>
                        <a:pt x="5" y="5"/>
                        <a:pt x="4" y="6"/>
                      </a:cubicBezTo>
                      <a:cubicBezTo>
                        <a:pt x="3" y="7"/>
                        <a:pt x="0" y="5"/>
                        <a:pt x="0" y="4"/>
                      </a:cubicBezTo>
                      <a:cubicBezTo>
                        <a:pt x="0" y="4"/>
                        <a:pt x="0" y="2"/>
                        <a:pt x="2" y="1"/>
                      </a:cubicBezTo>
                      <a:close/>
                    </a:path>
                  </a:pathLst>
                </a:custGeom>
                <a:solidFill>
                  <a:srgbClr val="FA9BB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62" name="Freeform 35"/>
                <p:cNvSpPr>
                  <a:spLocks/>
                </p:cNvSpPr>
                <p:nvPr/>
              </p:nvSpPr>
              <p:spPr bwMode="auto">
                <a:xfrm flipH="1">
                  <a:off x="853" y="315"/>
                  <a:ext cx="102" cy="122"/>
                </a:xfrm>
                <a:custGeom>
                  <a:avLst/>
                  <a:gdLst>
                    <a:gd name="T0" fmla="*/ 9912 w 39"/>
                    <a:gd name="T1" fmla="*/ 3045 h 47"/>
                    <a:gd name="T2" fmla="*/ 13469 w 39"/>
                    <a:gd name="T3" fmla="*/ 7904 h 47"/>
                    <a:gd name="T4" fmla="*/ 3188 w 39"/>
                    <a:gd name="T5" fmla="*/ 26884 h 47"/>
                    <a:gd name="T6" fmla="*/ 6745 w 39"/>
                    <a:gd name="T7" fmla="*/ 33373 h 47"/>
                    <a:gd name="T8" fmla="*/ 12491 w 39"/>
                    <a:gd name="T9" fmla="*/ 34876 h 47"/>
                    <a:gd name="T10" fmla="*/ 19234 w 39"/>
                    <a:gd name="T11" fmla="*/ 35819 h 47"/>
                    <a:gd name="T12" fmla="*/ 26910 w 39"/>
                    <a:gd name="T13" fmla="*/ 7081 h 47"/>
                    <a:gd name="T14" fmla="*/ 9912 w 39"/>
                    <a:gd name="T15" fmla="*/ 3045 h 4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9"/>
                    <a:gd name="T25" fmla="*/ 0 h 47"/>
                    <a:gd name="T26" fmla="*/ 39 w 39"/>
                    <a:gd name="T27" fmla="*/ 47 h 4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9" h="47">
                      <a:moveTo>
                        <a:pt x="12" y="4"/>
                      </a:moveTo>
                      <a:cubicBezTo>
                        <a:pt x="15" y="5"/>
                        <a:pt x="17" y="6"/>
                        <a:pt x="16" y="10"/>
                      </a:cubicBezTo>
                      <a:cubicBezTo>
                        <a:pt x="14" y="28"/>
                        <a:pt x="10" y="36"/>
                        <a:pt x="4" y="34"/>
                      </a:cubicBezTo>
                      <a:cubicBezTo>
                        <a:pt x="0" y="36"/>
                        <a:pt x="3" y="41"/>
                        <a:pt x="8" y="42"/>
                      </a:cubicBezTo>
                      <a:cubicBezTo>
                        <a:pt x="11" y="43"/>
                        <a:pt x="13" y="44"/>
                        <a:pt x="15" y="44"/>
                      </a:cubicBezTo>
                      <a:cubicBezTo>
                        <a:pt x="16" y="45"/>
                        <a:pt x="21" y="47"/>
                        <a:pt x="23" y="45"/>
                      </a:cubicBezTo>
                      <a:cubicBezTo>
                        <a:pt x="29" y="45"/>
                        <a:pt x="39" y="11"/>
                        <a:pt x="32" y="9"/>
                      </a:cubicBezTo>
                      <a:cubicBezTo>
                        <a:pt x="23" y="2"/>
                        <a:pt x="18" y="0"/>
                        <a:pt x="12" y="4"/>
                      </a:cubicBezTo>
                      <a:close/>
                    </a:path>
                  </a:pathLst>
                </a:custGeom>
                <a:solidFill>
                  <a:srgbClr val="7F925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63" name="Freeform 36"/>
                <p:cNvSpPr>
                  <a:spLocks/>
                </p:cNvSpPr>
                <p:nvPr/>
              </p:nvSpPr>
              <p:spPr bwMode="auto">
                <a:xfrm flipH="1">
                  <a:off x="717" y="207"/>
                  <a:ext cx="19" cy="8"/>
                </a:xfrm>
                <a:custGeom>
                  <a:avLst/>
                  <a:gdLst>
                    <a:gd name="T0" fmla="*/ 0 w 7"/>
                    <a:gd name="T1" fmla="*/ 1763 h 3"/>
                    <a:gd name="T2" fmla="*/ 3257 w 7"/>
                    <a:gd name="T3" fmla="*/ 1059 h 3"/>
                    <a:gd name="T4" fmla="*/ 7662 w 7"/>
                    <a:gd name="T5" fmla="*/ 1059 h 3"/>
                    <a:gd name="T6" fmla="*/ 7662 w 7"/>
                    <a:gd name="T7" fmla="*/ 1763 h 3"/>
                    <a:gd name="T8" fmla="*/ 4397 w 7"/>
                    <a:gd name="T9" fmla="*/ 2824 h 3"/>
                    <a:gd name="T10" fmla="*/ 3257 w 7"/>
                    <a:gd name="T11" fmla="*/ 1763 h 3"/>
                    <a:gd name="T12" fmla="*/ 0 w 7"/>
                    <a:gd name="T13" fmla="*/ 1763 h 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7"/>
                    <a:gd name="T22" fmla="*/ 0 h 3"/>
                    <a:gd name="T23" fmla="*/ 7 w 7"/>
                    <a:gd name="T24" fmla="*/ 3 h 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7" h="3">
                      <a:moveTo>
                        <a:pt x="0" y="2"/>
                      </a:moveTo>
                      <a:cubicBezTo>
                        <a:pt x="1" y="2"/>
                        <a:pt x="2" y="1"/>
                        <a:pt x="3" y="1"/>
                      </a:cubicBezTo>
                      <a:cubicBezTo>
                        <a:pt x="5" y="3"/>
                        <a:pt x="7" y="0"/>
                        <a:pt x="7" y="1"/>
                      </a:cubicBezTo>
                      <a:cubicBezTo>
                        <a:pt x="7" y="1"/>
                        <a:pt x="7" y="2"/>
                        <a:pt x="7" y="2"/>
                      </a:cubicBezTo>
                      <a:cubicBezTo>
                        <a:pt x="6" y="3"/>
                        <a:pt x="6" y="3"/>
                        <a:pt x="4" y="3"/>
                      </a:cubicBezTo>
                      <a:cubicBezTo>
                        <a:pt x="4" y="3"/>
                        <a:pt x="3" y="3"/>
                        <a:pt x="3" y="2"/>
                      </a:cubicBezTo>
                      <a:cubicBezTo>
                        <a:pt x="1" y="2"/>
                        <a:pt x="1" y="3"/>
                        <a:pt x="0" y="2"/>
                      </a:cubicBezTo>
                      <a:close/>
                    </a:path>
                  </a:pathLst>
                </a:custGeom>
                <a:solidFill>
                  <a:srgbClr val="AA623D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64" name="Freeform 37"/>
                <p:cNvSpPr>
                  <a:spLocks/>
                </p:cNvSpPr>
                <p:nvPr/>
              </p:nvSpPr>
              <p:spPr bwMode="auto">
                <a:xfrm flipH="1">
                  <a:off x="471" y="343"/>
                  <a:ext cx="0" cy="13"/>
                </a:xfrm>
                <a:custGeom>
                  <a:avLst/>
                  <a:gdLst>
                    <a:gd name="T0" fmla="*/ 0 h 5"/>
                    <a:gd name="T1" fmla="*/ 4022 h 5"/>
                    <a:gd name="T2" fmla="*/ 0 60000 65536"/>
                    <a:gd name="T3" fmla="*/ 0 60000 65536"/>
                    <a:gd name="T4" fmla="*/ 0 h 5"/>
                    <a:gd name="T5" fmla="*/ 5 h 5"/>
                  </a:gdLst>
                  <a:ahLst/>
                  <a:cxnLst>
                    <a:cxn ang="T2">
                      <a:pos x="0" y="T0"/>
                    </a:cxn>
                    <a:cxn ang="T3">
                      <a:pos x="0" y="T1"/>
                    </a:cxn>
                  </a:cxnLst>
                  <a:rect l="0" t="T4" r="0" b="T5"/>
                  <a:pathLst>
                    <a:path h="5">
                      <a:moveTo>
                        <a:pt x="0" y="0"/>
                      </a:moveTo>
                      <a:cubicBezTo>
                        <a:pt x="0" y="0"/>
                        <a:pt x="0" y="3"/>
                        <a:pt x="0" y="5"/>
                      </a:cubicBezTo>
                    </a:path>
                  </a:pathLst>
                </a:custGeom>
                <a:noFill/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65" name="Freeform 38"/>
                <p:cNvSpPr>
                  <a:spLocks/>
                </p:cNvSpPr>
                <p:nvPr/>
              </p:nvSpPr>
              <p:spPr bwMode="auto">
                <a:xfrm flipH="1">
                  <a:off x="366" y="244"/>
                  <a:ext cx="105" cy="99"/>
                </a:xfrm>
                <a:custGeom>
                  <a:avLst/>
                  <a:gdLst>
                    <a:gd name="T0" fmla="*/ 12734 w 40"/>
                    <a:gd name="T1" fmla="*/ 0 h 38"/>
                    <a:gd name="T2" fmla="*/ 33427 w 40"/>
                    <a:gd name="T3" fmla="*/ 12253 h 38"/>
                    <a:gd name="T4" fmla="*/ 31760 w 40"/>
                    <a:gd name="T5" fmla="*/ 22812 h 38"/>
                    <a:gd name="T6" fmla="*/ 23174 w 40"/>
                    <a:gd name="T7" fmla="*/ 30964 h 38"/>
                    <a:gd name="T8" fmla="*/ 24166 w 40"/>
                    <a:gd name="T9" fmla="*/ 28418 h 38"/>
                    <a:gd name="T10" fmla="*/ 4232 w 40"/>
                    <a:gd name="T11" fmla="*/ 18706 h 38"/>
                    <a:gd name="T12" fmla="*/ 2604 w 40"/>
                    <a:gd name="T13" fmla="*/ 20266 h 38"/>
                    <a:gd name="T14" fmla="*/ 992 w 40"/>
                    <a:gd name="T15" fmla="*/ 18706 h 38"/>
                    <a:gd name="T16" fmla="*/ 9495 w 40"/>
                    <a:gd name="T17" fmla="*/ 1574 h 38"/>
                    <a:gd name="T18" fmla="*/ 12734 w 40"/>
                    <a:gd name="T19" fmla="*/ 0 h 3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40"/>
                    <a:gd name="T31" fmla="*/ 0 h 38"/>
                    <a:gd name="T32" fmla="*/ 40 w 40"/>
                    <a:gd name="T33" fmla="*/ 38 h 38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40" h="38">
                      <a:moveTo>
                        <a:pt x="15" y="0"/>
                      </a:moveTo>
                      <a:cubicBezTo>
                        <a:pt x="21" y="9"/>
                        <a:pt x="29" y="16"/>
                        <a:pt x="39" y="15"/>
                      </a:cubicBezTo>
                      <a:cubicBezTo>
                        <a:pt x="38" y="20"/>
                        <a:pt x="40" y="24"/>
                        <a:pt x="37" y="28"/>
                      </a:cubicBezTo>
                      <a:cubicBezTo>
                        <a:pt x="36" y="34"/>
                        <a:pt x="34" y="38"/>
                        <a:pt x="27" y="38"/>
                      </a:cubicBezTo>
                      <a:cubicBezTo>
                        <a:pt x="28" y="38"/>
                        <a:pt x="29" y="35"/>
                        <a:pt x="28" y="35"/>
                      </a:cubicBezTo>
                      <a:cubicBezTo>
                        <a:pt x="30" y="35"/>
                        <a:pt x="7" y="22"/>
                        <a:pt x="5" y="23"/>
                      </a:cubicBezTo>
                      <a:cubicBezTo>
                        <a:pt x="4" y="22"/>
                        <a:pt x="3" y="24"/>
                        <a:pt x="3" y="25"/>
                      </a:cubicBezTo>
                      <a:cubicBezTo>
                        <a:pt x="0" y="25"/>
                        <a:pt x="1" y="24"/>
                        <a:pt x="1" y="23"/>
                      </a:cubicBezTo>
                      <a:cubicBezTo>
                        <a:pt x="0" y="18"/>
                        <a:pt x="9" y="4"/>
                        <a:pt x="11" y="2"/>
                      </a:cubicBezTo>
                      <a:cubicBezTo>
                        <a:pt x="13" y="0"/>
                        <a:pt x="13" y="0"/>
                        <a:pt x="15" y="0"/>
                      </a:cubicBezTo>
                      <a:close/>
                    </a:path>
                  </a:pathLst>
                </a:custGeom>
                <a:solidFill>
                  <a:srgbClr val="7F925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66" name="Freeform 39"/>
                <p:cNvSpPr>
                  <a:spLocks/>
                </p:cNvSpPr>
                <p:nvPr/>
              </p:nvSpPr>
              <p:spPr bwMode="auto">
                <a:xfrm flipH="1">
                  <a:off x="383" y="202"/>
                  <a:ext cx="36" cy="45"/>
                </a:xfrm>
                <a:custGeom>
                  <a:avLst/>
                  <a:gdLst>
                    <a:gd name="T0" fmla="*/ 3723 w 14"/>
                    <a:gd name="T1" fmla="*/ 0 h 17"/>
                    <a:gd name="T2" fmla="*/ 2924 w 14"/>
                    <a:gd name="T3" fmla="*/ 15472 h 17"/>
                    <a:gd name="T4" fmla="*/ 10453 w 14"/>
                    <a:gd name="T5" fmla="*/ 0 h 17"/>
                    <a:gd name="T6" fmla="*/ 0 60000 65536"/>
                    <a:gd name="T7" fmla="*/ 0 60000 65536"/>
                    <a:gd name="T8" fmla="*/ 0 60000 65536"/>
                    <a:gd name="T9" fmla="*/ 0 w 14"/>
                    <a:gd name="T10" fmla="*/ 0 h 17"/>
                    <a:gd name="T11" fmla="*/ 14 w 14"/>
                    <a:gd name="T12" fmla="*/ 17 h 1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" h="17">
                      <a:moveTo>
                        <a:pt x="5" y="0"/>
                      </a:moveTo>
                      <a:cubicBezTo>
                        <a:pt x="3" y="6"/>
                        <a:pt x="0" y="15"/>
                        <a:pt x="4" y="17"/>
                      </a:cubicBezTo>
                      <a:cubicBezTo>
                        <a:pt x="12" y="17"/>
                        <a:pt x="13" y="8"/>
                        <a:pt x="14" y="0"/>
                      </a:cubicBezTo>
                    </a:path>
                  </a:pathLst>
                </a:custGeom>
                <a:noFill/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67" name="Freeform 40"/>
                <p:cNvSpPr>
                  <a:spLocks/>
                </p:cNvSpPr>
                <p:nvPr/>
              </p:nvSpPr>
              <p:spPr bwMode="auto">
                <a:xfrm flipH="1">
                  <a:off x="400" y="231"/>
                  <a:ext cx="8" cy="10"/>
                </a:xfrm>
                <a:custGeom>
                  <a:avLst/>
                  <a:gdLst>
                    <a:gd name="T0" fmla="*/ 1763 w 3"/>
                    <a:gd name="T1" fmla="*/ 0 h 4"/>
                    <a:gd name="T2" fmla="*/ 2824 w 3"/>
                    <a:gd name="T3" fmla="*/ 1295 h 4"/>
                    <a:gd name="T4" fmla="*/ 1059 w 3"/>
                    <a:gd name="T5" fmla="*/ 2470 h 4"/>
                    <a:gd name="T6" fmla="*/ 0 w 3"/>
                    <a:gd name="T7" fmla="*/ 1295 h 4"/>
                    <a:gd name="T8" fmla="*/ 1763 w 3"/>
                    <a:gd name="T9" fmla="*/ 0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4"/>
                    <a:gd name="T17" fmla="*/ 3 w 3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4">
                      <a:moveTo>
                        <a:pt x="2" y="0"/>
                      </a:moveTo>
                      <a:cubicBezTo>
                        <a:pt x="3" y="0"/>
                        <a:pt x="3" y="1"/>
                        <a:pt x="3" y="2"/>
                      </a:cubicBezTo>
                      <a:cubicBezTo>
                        <a:pt x="3" y="3"/>
                        <a:pt x="2" y="4"/>
                        <a:pt x="1" y="4"/>
                      </a:cubicBezTo>
                      <a:cubicBezTo>
                        <a:pt x="1" y="4"/>
                        <a:pt x="0" y="3"/>
                        <a:pt x="0" y="2"/>
                      </a:cubicBezTo>
                      <a:cubicBezTo>
                        <a:pt x="0" y="1"/>
                        <a:pt x="2" y="0"/>
                        <a:pt x="2" y="0"/>
                      </a:cubicBezTo>
                      <a:close/>
                    </a:path>
                  </a:pathLst>
                </a:custGeom>
                <a:solidFill>
                  <a:srgbClr val="FA9BB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68" name="Freeform 41"/>
                <p:cNvSpPr>
                  <a:spLocks/>
                </p:cNvSpPr>
                <p:nvPr/>
              </p:nvSpPr>
              <p:spPr bwMode="auto">
                <a:xfrm flipH="1">
                  <a:off x="387" y="247"/>
                  <a:ext cx="8" cy="10"/>
                </a:xfrm>
                <a:custGeom>
                  <a:avLst/>
                  <a:gdLst>
                    <a:gd name="T0" fmla="*/ 1763 w 3"/>
                    <a:gd name="T1" fmla="*/ 0 h 4"/>
                    <a:gd name="T2" fmla="*/ 2824 w 3"/>
                    <a:gd name="T3" fmla="*/ 1295 h 4"/>
                    <a:gd name="T4" fmla="*/ 1059 w 3"/>
                    <a:gd name="T5" fmla="*/ 2470 h 4"/>
                    <a:gd name="T6" fmla="*/ 0 w 3"/>
                    <a:gd name="T7" fmla="*/ 1295 h 4"/>
                    <a:gd name="T8" fmla="*/ 1763 w 3"/>
                    <a:gd name="T9" fmla="*/ 0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4"/>
                    <a:gd name="T17" fmla="*/ 3 w 3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4">
                      <a:moveTo>
                        <a:pt x="2" y="0"/>
                      </a:moveTo>
                      <a:cubicBezTo>
                        <a:pt x="3" y="0"/>
                        <a:pt x="3" y="1"/>
                        <a:pt x="3" y="2"/>
                      </a:cubicBezTo>
                      <a:cubicBezTo>
                        <a:pt x="3" y="4"/>
                        <a:pt x="2" y="4"/>
                        <a:pt x="1" y="4"/>
                      </a:cubicBezTo>
                      <a:cubicBezTo>
                        <a:pt x="0" y="4"/>
                        <a:pt x="0" y="3"/>
                        <a:pt x="0" y="2"/>
                      </a:cubicBezTo>
                      <a:cubicBezTo>
                        <a:pt x="0" y="1"/>
                        <a:pt x="1" y="0"/>
                        <a:pt x="2" y="0"/>
                      </a:cubicBezTo>
                      <a:close/>
                    </a:path>
                  </a:pathLst>
                </a:custGeom>
                <a:solidFill>
                  <a:srgbClr val="FA9BB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69" name="Freeform 42"/>
                <p:cNvSpPr>
                  <a:spLocks/>
                </p:cNvSpPr>
                <p:nvPr/>
              </p:nvSpPr>
              <p:spPr bwMode="auto">
                <a:xfrm flipH="1">
                  <a:off x="372" y="257"/>
                  <a:ext cx="11" cy="10"/>
                </a:xfrm>
                <a:custGeom>
                  <a:avLst/>
                  <a:gdLst>
                    <a:gd name="T0" fmla="*/ 2684 w 4"/>
                    <a:gd name="T1" fmla="*/ 0 h 4"/>
                    <a:gd name="T2" fmla="*/ 4741 w 4"/>
                    <a:gd name="T3" fmla="*/ 1950 h 4"/>
                    <a:gd name="T4" fmla="*/ 2684 w 4"/>
                    <a:gd name="T5" fmla="*/ 2470 h 4"/>
                    <a:gd name="T6" fmla="*/ 0 w 4"/>
                    <a:gd name="T7" fmla="*/ 1295 h 4"/>
                    <a:gd name="T8" fmla="*/ 2684 w 4"/>
                    <a:gd name="T9" fmla="*/ 0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4"/>
                    <a:gd name="T17" fmla="*/ 4 w 4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4">
                      <a:moveTo>
                        <a:pt x="2" y="0"/>
                      </a:moveTo>
                      <a:cubicBezTo>
                        <a:pt x="3" y="0"/>
                        <a:pt x="4" y="2"/>
                        <a:pt x="4" y="3"/>
                      </a:cubicBezTo>
                      <a:cubicBezTo>
                        <a:pt x="4" y="4"/>
                        <a:pt x="2" y="4"/>
                        <a:pt x="2" y="4"/>
                      </a:cubicBezTo>
                      <a:cubicBezTo>
                        <a:pt x="1" y="4"/>
                        <a:pt x="0" y="3"/>
                        <a:pt x="0" y="2"/>
                      </a:cubicBezTo>
                      <a:cubicBezTo>
                        <a:pt x="0" y="0"/>
                        <a:pt x="1" y="0"/>
                        <a:pt x="2" y="0"/>
                      </a:cubicBezTo>
                      <a:close/>
                    </a:path>
                  </a:pathLst>
                </a:custGeom>
                <a:solidFill>
                  <a:srgbClr val="FA9BB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0" name="Freeform 43"/>
                <p:cNvSpPr>
                  <a:spLocks/>
                </p:cNvSpPr>
                <p:nvPr/>
              </p:nvSpPr>
              <p:spPr bwMode="auto">
                <a:xfrm flipH="1">
                  <a:off x="369" y="270"/>
                  <a:ext cx="10" cy="11"/>
                </a:xfrm>
                <a:custGeom>
                  <a:avLst/>
                  <a:gdLst>
                    <a:gd name="T0" fmla="*/ 0 w 4"/>
                    <a:gd name="T1" fmla="*/ 3495 h 4"/>
                    <a:gd name="T2" fmla="*/ 1295 w 4"/>
                    <a:gd name="T3" fmla="*/ 1271 h 4"/>
                    <a:gd name="T4" fmla="*/ 2470 w 4"/>
                    <a:gd name="T5" fmla="*/ 2684 h 4"/>
                    <a:gd name="T6" fmla="*/ 1295 w 4"/>
                    <a:gd name="T7" fmla="*/ 4741 h 4"/>
                    <a:gd name="T8" fmla="*/ 0 w 4"/>
                    <a:gd name="T9" fmla="*/ 3495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4"/>
                    <a:gd name="T17" fmla="*/ 4 w 4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4">
                      <a:moveTo>
                        <a:pt x="0" y="3"/>
                      </a:moveTo>
                      <a:cubicBezTo>
                        <a:pt x="0" y="2"/>
                        <a:pt x="1" y="1"/>
                        <a:pt x="2" y="1"/>
                      </a:cubicBezTo>
                      <a:cubicBezTo>
                        <a:pt x="3" y="0"/>
                        <a:pt x="4" y="1"/>
                        <a:pt x="4" y="2"/>
                      </a:cubicBezTo>
                      <a:cubicBezTo>
                        <a:pt x="4" y="3"/>
                        <a:pt x="3" y="4"/>
                        <a:pt x="2" y="4"/>
                      </a:cubicBezTo>
                      <a:cubicBezTo>
                        <a:pt x="1" y="4"/>
                        <a:pt x="0" y="3"/>
                        <a:pt x="0" y="3"/>
                      </a:cubicBezTo>
                      <a:close/>
                    </a:path>
                  </a:pathLst>
                </a:custGeom>
                <a:solidFill>
                  <a:srgbClr val="FA9BB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1" name="Line 44"/>
                <p:cNvSpPr>
                  <a:spLocks noChangeShapeType="1"/>
                </p:cNvSpPr>
                <p:nvPr/>
              </p:nvSpPr>
              <p:spPr bwMode="auto">
                <a:xfrm flipH="1">
                  <a:off x="413" y="220"/>
                  <a:ext cx="11" cy="6"/>
                </a:xfrm>
                <a:prstGeom prst="line">
                  <a:avLst/>
                </a:prstGeom>
                <a:noFill/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2" name="Freeform 45"/>
                <p:cNvSpPr>
                  <a:spLocks/>
                </p:cNvSpPr>
                <p:nvPr/>
              </p:nvSpPr>
              <p:spPr bwMode="auto">
                <a:xfrm flipH="1">
                  <a:off x="364" y="223"/>
                  <a:ext cx="36" cy="50"/>
                </a:xfrm>
                <a:custGeom>
                  <a:avLst/>
                  <a:gdLst>
                    <a:gd name="T0" fmla="*/ 10453 w 14"/>
                    <a:gd name="T1" fmla="*/ 0 h 19"/>
                    <a:gd name="T2" fmla="*/ 0 w 14"/>
                    <a:gd name="T3" fmla="*/ 7963 h 19"/>
                    <a:gd name="T4" fmla="*/ 0 60000 65536"/>
                    <a:gd name="T5" fmla="*/ 0 60000 65536"/>
                    <a:gd name="T6" fmla="*/ 0 w 14"/>
                    <a:gd name="T7" fmla="*/ 0 h 19"/>
                    <a:gd name="T8" fmla="*/ 14 w 14"/>
                    <a:gd name="T9" fmla="*/ 19 h 19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4" h="19">
                      <a:moveTo>
                        <a:pt x="14" y="0"/>
                      </a:moveTo>
                      <a:cubicBezTo>
                        <a:pt x="8" y="17"/>
                        <a:pt x="1" y="19"/>
                        <a:pt x="0" y="9"/>
                      </a:cubicBezTo>
                    </a:path>
                  </a:pathLst>
                </a:custGeom>
                <a:noFill/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3" name="Freeform 46"/>
                <p:cNvSpPr>
                  <a:spLocks/>
                </p:cNvSpPr>
                <p:nvPr/>
              </p:nvSpPr>
              <p:spPr bwMode="auto">
                <a:xfrm flipH="1">
                  <a:off x="351" y="244"/>
                  <a:ext cx="39" cy="34"/>
                </a:xfrm>
                <a:custGeom>
                  <a:avLst/>
                  <a:gdLst>
                    <a:gd name="T0" fmla="*/ 12020 w 15"/>
                    <a:gd name="T1" fmla="*/ 0 h 13"/>
                    <a:gd name="T2" fmla="*/ 1547 w 15"/>
                    <a:gd name="T3" fmla="*/ 5150 h 13"/>
                    <a:gd name="T4" fmla="*/ 0 60000 65536"/>
                    <a:gd name="T5" fmla="*/ 0 60000 65536"/>
                    <a:gd name="T6" fmla="*/ 0 w 15"/>
                    <a:gd name="T7" fmla="*/ 0 h 13"/>
                    <a:gd name="T8" fmla="*/ 15 w 15"/>
                    <a:gd name="T9" fmla="*/ 13 h 13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5" h="13">
                      <a:moveTo>
                        <a:pt x="15" y="0"/>
                      </a:moveTo>
                      <a:cubicBezTo>
                        <a:pt x="6" y="13"/>
                        <a:pt x="0" y="12"/>
                        <a:pt x="2" y="6"/>
                      </a:cubicBezTo>
                    </a:path>
                  </a:pathLst>
                </a:custGeom>
                <a:noFill/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4" name="Freeform 47"/>
                <p:cNvSpPr>
                  <a:spLocks/>
                </p:cNvSpPr>
                <p:nvPr/>
              </p:nvSpPr>
              <p:spPr bwMode="auto">
                <a:xfrm flipH="1">
                  <a:off x="379" y="270"/>
                  <a:ext cx="11" cy="13"/>
                </a:xfrm>
                <a:custGeom>
                  <a:avLst/>
                  <a:gdLst>
                    <a:gd name="T0" fmla="*/ 3495 w 4"/>
                    <a:gd name="T1" fmla="*/ 0 h 5"/>
                    <a:gd name="T2" fmla="*/ 4741 w 4"/>
                    <a:gd name="T3" fmla="*/ 4022 h 5"/>
                    <a:gd name="T4" fmla="*/ 0 60000 65536"/>
                    <a:gd name="T5" fmla="*/ 0 60000 65536"/>
                    <a:gd name="T6" fmla="*/ 0 w 4"/>
                    <a:gd name="T7" fmla="*/ 0 h 5"/>
                    <a:gd name="T8" fmla="*/ 4 w 4"/>
                    <a:gd name="T9" fmla="*/ 5 h 5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4" h="5">
                      <a:moveTo>
                        <a:pt x="3" y="0"/>
                      </a:moveTo>
                      <a:cubicBezTo>
                        <a:pt x="3" y="0"/>
                        <a:pt x="0" y="3"/>
                        <a:pt x="4" y="5"/>
                      </a:cubicBezTo>
                    </a:path>
                  </a:pathLst>
                </a:custGeom>
                <a:noFill/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5" name="Freeform 48"/>
                <p:cNvSpPr>
                  <a:spLocks/>
                </p:cNvSpPr>
                <p:nvPr/>
              </p:nvSpPr>
              <p:spPr bwMode="auto">
                <a:xfrm flipH="1">
                  <a:off x="767" y="853"/>
                  <a:ext cx="259" cy="105"/>
                </a:xfrm>
                <a:custGeom>
                  <a:avLst/>
                  <a:gdLst>
                    <a:gd name="T0" fmla="*/ 80523 w 99"/>
                    <a:gd name="T1" fmla="*/ 9495 h 40"/>
                    <a:gd name="T2" fmla="*/ 82119 w 99"/>
                    <a:gd name="T3" fmla="*/ 20570 h 40"/>
                    <a:gd name="T4" fmla="*/ 80523 w 99"/>
                    <a:gd name="T5" fmla="*/ 26536 h 40"/>
                    <a:gd name="T6" fmla="*/ 32749 w 99"/>
                    <a:gd name="T7" fmla="*/ 27549 h 40"/>
                    <a:gd name="T8" fmla="*/ 28574 w 99"/>
                    <a:gd name="T9" fmla="*/ 28431 h 40"/>
                    <a:gd name="T10" fmla="*/ 5763 w 99"/>
                    <a:gd name="T11" fmla="*/ 22318 h 40"/>
                    <a:gd name="T12" fmla="*/ 10922 w 99"/>
                    <a:gd name="T13" fmla="*/ 18937 h 40"/>
                    <a:gd name="T14" fmla="*/ 16673 w 99"/>
                    <a:gd name="T15" fmla="*/ 15338 h 40"/>
                    <a:gd name="T16" fmla="*/ 20231 w 99"/>
                    <a:gd name="T17" fmla="*/ 10495 h 40"/>
                    <a:gd name="T18" fmla="*/ 24406 w 99"/>
                    <a:gd name="T19" fmla="*/ 7836 h 40"/>
                    <a:gd name="T20" fmla="*/ 31765 w 99"/>
                    <a:gd name="T21" fmla="*/ 6836 h 40"/>
                    <a:gd name="T22" fmla="*/ 48760 w 99"/>
                    <a:gd name="T23" fmla="*/ 5843 h 40"/>
                    <a:gd name="T24" fmla="*/ 80523 w 99"/>
                    <a:gd name="T25" fmla="*/ 9495 h 4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99"/>
                    <a:gd name="T40" fmla="*/ 0 h 40"/>
                    <a:gd name="T41" fmla="*/ 99 w 99"/>
                    <a:gd name="T42" fmla="*/ 40 h 4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99" h="40">
                      <a:moveTo>
                        <a:pt x="96" y="11"/>
                      </a:moveTo>
                      <a:cubicBezTo>
                        <a:pt x="92" y="16"/>
                        <a:pt x="97" y="21"/>
                        <a:pt x="98" y="24"/>
                      </a:cubicBezTo>
                      <a:cubicBezTo>
                        <a:pt x="99" y="27"/>
                        <a:pt x="98" y="30"/>
                        <a:pt x="96" y="31"/>
                      </a:cubicBezTo>
                      <a:cubicBezTo>
                        <a:pt x="89" y="32"/>
                        <a:pt x="50" y="36"/>
                        <a:pt x="39" y="32"/>
                      </a:cubicBezTo>
                      <a:cubicBezTo>
                        <a:pt x="38" y="32"/>
                        <a:pt x="38" y="34"/>
                        <a:pt x="34" y="33"/>
                      </a:cubicBezTo>
                      <a:cubicBezTo>
                        <a:pt x="23" y="40"/>
                        <a:pt x="0" y="37"/>
                        <a:pt x="7" y="26"/>
                      </a:cubicBezTo>
                      <a:cubicBezTo>
                        <a:pt x="7" y="23"/>
                        <a:pt x="10" y="21"/>
                        <a:pt x="13" y="22"/>
                      </a:cubicBezTo>
                      <a:cubicBezTo>
                        <a:pt x="11" y="20"/>
                        <a:pt x="17" y="15"/>
                        <a:pt x="20" y="18"/>
                      </a:cubicBezTo>
                      <a:cubicBezTo>
                        <a:pt x="20" y="15"/>
                        <a:pt x="22" y="11"/>
                        <a:pt x="24" y="12"/>
                      </a:cubicBezTo>
                      <a:cubicBezTo>
                        <a:pt x="24" y="10"/>
                        <a:pt x="28" y="8"/>
                        <a:pt x="29" y="9"/>
                      </a:cubicBezTo>
                      <a:cubicBezTo>
                        <a:pt x="30" y="7"/>
                        <a:pt x="35" y="6"/>
                        <a:pt x="38" y="8"/>
                      </a:cubicBezTo>
                      <a:cubicBezTo>
                        <a:pt x="46" y="7"/>
                        <a:pt x="55" y="8"/>
                        <a:pt x="58" y="7"/>
                      </a:cubicBezTo>
                      <a:cubicBezTo>
                        <a:pt x="62" y="0"/>
                        <a:pt x="80" y="5"/>
                        <a:pt x="96" y="11"/>
                      </a:cubicBezTo>
                      <a:close/>
                    </a:path>
                  </a:pathLst>
                </a:custGeom>
                <a:solidFill>
                  <a:srgbClr val="BF9243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6" name="Freeform 49"/>
                <p:cNvSpPr>
                  <a:spLocks/>
                </p:cNvSpPr>
                <p:nvPr/>
              </p:nvSpPr>
              <p:spPr bwMode="auto">
                <a:xfrm flipH="1">
                  <a:off x="453" y="871"/>
                  <a:ext cx="249" cy="97"/>
                </a:xfrm>
                <a:custGeom>
                  <a:avLst/>
                  <a:gdLst>
                    <a:gd name="T0" fmla="*/ 4196 w 95"/>
                    <a:gd name="T1" fmla="*/ 0 h 37"/>
                    <a:gd name="T2" fmla="*/ 988 w 95"/>
                    <a:gd name="T3" fmla="*/ 12613 h 37"/>
                    <a:gd name="T4" fmla="*/ 2590 w 95"/>
                    <a:gd name="T5" fmla="*/ 18792 h 37"/>
                    <a:gd name="T6" fmla="*/ 16796 w 95"/>
                    <a:gd name="T7" fmla="*/ 19458 h 37"/>
                    <a:gd name="T8" fmla="*/ 56017 w 95"/>
                    <a:gd name="T9" fmla="*/ 28253 h 37"/>
                    <a:gd name="T10" fmla="*/ 59369 w 95"/>
                    <a:gd name="T11" fmla="*/ 29855 h 37"/>
                    <a:gd name="T12" fmla="*/ 77444 w 95"/>
                    <a:gd name="T13" fmla="*/ 22056 h 37"/>
                    <a:gd name="T14" fmla="*/ 72965 w 95"/>
                    <a:gd name="T15" fmla="*/ 19458 h 37"/>
                    <a:gd name="T16" fmla="*/ 68066 w 95"/>
                    <a:gd name="T17" fmla="*/ 14597 h 37"/>
                    <a:gd name="T18" fmla="*/ 65456 w 95"/>
                    <a:gd name="T19" fmla="*/ 9401 h 37"/>
                    <a:gd name="T20" fmla="*/ 61225 w 95"/>
                    <a:gd name="T21" fmla="*/ 5802 h 37"/>
                    <a:gd name="T22" fmla="*/ 54416 w 95"/>
                    <a:gd name="T23" fmla="*/ 4200 h 37"/>
                    <a:gd name="T24" fmla="*/ 44023 w 95"/>
                    <a:gd name="T25" fmla="*/ 1602 h 37"/>
                    <a:gd name="T26" fmla="*/ 4196 w 95"/>
                    <a:gd name="T27" fmla="*/ 0 h 3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95"/>
                    <a:gd name="T43" fmla="*/ 0 h 37"/>
                    <a:gd name="T44" fmla="*/ 95 w 95"/>
                    <a:gd name="T45" fmla="*/ 37 h 3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95" h="37">
                      <a:moveTo>
                        <a:pt x="5" y="0"/>
                      </a:moveTo>
                      <a:cubicBezTo>
                        <a:pt x="7" y="5"/>
                        <a:pt x="3" y="12"/>
                        <a:pt x="1" y="15"/>
                      </a:cubicBezTo>
                      <a:cubicBezTo>
                        <a:pt x="0" y="18"/>
                        <a:pt x="1" y="21"/>
                        <a:pt x="3" y="22"/>
                      </a:cubicBezTo>
                      <a:cubicBezTo>
                        <a:pt x="5" y="23"/>
                        <a:pt x="13" y="25"/>
                        <a:pt x="20" y="23"/>
                      </a:cubicBezTo>
                      <a:cubicBezTo>
                        <a:pt x="32" y="32"/>
                        <a:pt x="59" y="34"/>
                        <a:pt x="66" y="33"/>
                      </a:cubicBezTo>
                      <a:cubicBezTo>
                        <a:pt x="67" y="33"/>
                        <a:pt x="67" y="35"/>
                        <a:pt x="70" y="35"/>
                      </a:cubicBezTo>
                      <a:cubicBezTo>
                        <a:pt x="79" y="37"/>
                        <a:pt x="95" y="36"/>
                        <a:pt x="91" y="26"/>
                      </a:cubicBezTo>
                      <a:cubicBezTo>
                        <a:pt x="92" y="24"/>
                        <a:pt x="90" y="21"/>
                        <a:pt x="86" y="23"/>
                      </a:cubicBezTo>
                      <a:cubicBezTo>
                        <a:pt x="88" y="21"/>
                        <a:pt x="84" y="15"/>
                        <a:pt x="80" y="17"/>
                      </a:cubicBezTo>
                      <a:cubicBezTo>
                        <a:pt x="81" y="14"/>
                        <a:pt x="79" y="10"/>
                        <a:pt x="77" y="11"/>
                      </a:cubicBezTo>
                      <a:cubicBezTo>
                        <a:pt x="77" y="9"/>
                        <a:pt x="74" y="6"/>
                        <a:pt x="72" y="7"/>
                      </a:cubicBezTo>
                      <a:cubicBezTo>
                        <a:pt x="72" y="4"/>
                        <a:pt x="67" y="3"/>
                        <a:pt x="64" y="5"/>
                      </a:cubicBezTo>
                      <a:cubicBezTo>
                        <a:pt x="57" y="2"/>
                        <a:pt x="55" y="4"/>
                        <a:pt x="52" y="2"/>
                      </a:cubicBezTo>
                      <a:cubicBezTo>
                        <a:pt x="45" y="0"/>
                        <a:pt x="18" y="3"/>
                        <a:pt x="5" y="0"/>
                      </a:cubicBezTo>
                      <a:close/>
                    </a:path>
                  </a:pathLst>
                </a:custGeom>
                <a:solidFill>
                  <a:srgbClr val="BF9243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7" name="Freeform 50"/>
                <p:cNvSpPr>
                  <a:spLocks/>
                </p:cNvSpPr>
                <p:nvPr/>
              </p:nvSpPr>
              <p:spPr bwMode="auto">
                <a:xfrm flipH="1">
                  <a:off x="924" y="874"/>
                  <a:ext cx="10" cy="5"/>
                </a:xfrm>
                <a:custGeom>
                  <a:avLst/>
                  <a:gdLst>
                    <a:gd name="T0" fmla="*/ 0 w 4"/>
                    <a:gd name="T1" fmla="*/ 1295 h 2"/>
                    <a:gd name="T2" fmla="*/ 2470 w 4"/>
                    <a:gd name="T3" fmla="*/ 0 h 2"/>
                    <a:gd name="T4" fmla="*/ 0 60000 65536"/>
                    <a:gd name="T5" fmla="*/ 0 60000 65536"/>
                    <a:gd name="T6" fmla="*/ 0 w 4"/>
                    <a:gd name="T7" fmla="*/ 0 h 2"/>
                    <a:gd name="T8" fmla="*/ 4 w 4"/>
                    <a:gd name="T9" fmla="*/ 2 h 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4" h="2">
                      <a:moveTo>
                        <a:pt x="0" y="2"/>
                      </a:moveTo>
                      <a:cubicBezTo>
                        <a:pt x="2" y="2"/>
                        <a:pt x="3" y="1"/>
                        <a:pt x="4" y="0"/>
                      </a:cubicBezTo>
                    </a:path>
                  </a:pathLst>
                </a:custGeom>
                <a:noFill/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8" name="Freeform 51"/>
                <p:cNvSpPr>
                  <a:spLocks/>
                </p:cNvSpPr>
                <p:nvPr/>
              </p:nvSpPr>
              <p:spPr bwMode="auto">
                <a:xfrm flipH="1">
                  <a:off x="529" y="885"/>
                  <a:ext cx="7" cy="2"/>
                </a:xfrm>
                <a:custGeom>
                  <a:avLst/>
                  <a:gdLst>
                    <a:gd name="T0" fmla="*/ 1094 w 3"/>
                    <a:gd name="T1" fmla="*/ 128 h 1"/>
                    <a:gd name="T2" fmla="*/ 0 w 3"/>
                    <a:gd name="T3" fmla="*/ 0 h 1"/>
                    <a:gd name="T4" fmla="*/ 0 60000 65536"/>
                    <a:gd name="T5" fmla="*/ 0 60000 65536"/>
                    <a:gd name="T6" fmla="*/ 0 w 3"/>
                    <a:gd name="T7" fmla="*/ 0 h 1"/>
                    <a:gd name="T8" fmla="*/ 3 w 3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" h="1">
                      <a:moveTo>
                        <a:pt x="3" y="1"/>
                      </a:moveTo>
                      <a:cubicBezTo>
                        <a:pt x="1" y="1"/>
                        <a:pt x="1" y="0"/>
                        <a:pt x="0" y="0"/>
                      </a:cubicBezTo>
                    </a:path>
                  </a:pathLst>
                </a:custGeom>
                <a:noFill/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9" name="Freeform 52"/>
                <p:cNvSpPr>
                  <a:spLocks/>
                </p:cNvSpPr>
                <p:nvPr/>
              </p:nvSpPr>
              <p:spPr bwMode="auto">
                <a:xfrm flipH="1">
                  <a:off x="940" y="877"/>
                  <a:ext cx="10" cy="2"/>
                </a:xfrm>
                <a:custGeom>
                  <a:avLst/>
                  <a:gdLst>
                    <a:gd name="T0" fmla="*/ 0 w 4"/>
                    <a:gd name="T1" fmla="*/ 0 h 1"/>
                    <a:gd name="T2" fmla="*/ 2470 w 4"/>
                    <a:gd name="T3" fmla="*/ 128 h 1"/>
                    <a:gd name="T4" fmla="*/ 0 60000 65536"/>
                    <a:gd name="T5" fmla="*/ 0 60000 65536"/>
                    <a:gd name="T6" fmla="*/ 0 w 4"/>
                    <a:gd name="T7" fmla="*/ 0 h 1"/>
                    <a:gd name="T8" fmla="*/ 4 w 4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4" h="1">
                      <a:moveTo>
                        <a:pt x="0" y="0"/>
                      </a:moveTo>
                      <a:cubicBezTo>
                        <a:pt x="0" y="0"/>
                        <a:pt x="4" y="0"/>
                        <a:pt x="4" y="1"/>
                      </a:cubicBezTo>
                    </a:path>
                  </a:pathLst>
                </a:custGeom>
                <a:noFill/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80" name="Freeform 53"/>
                <p:cNvSpPr>
                  <a:spLocks/>
                </p:cNvSpPr>
                <p:nvPr/>
              </p:nvSpPr>
              <p:spPr bwMode="auto">
                <a:xfrm flipH="1">
                  <a:off x="510" y="887"/>
                  <a:ext cx="13" cy="3"/>
                </a:xfrm>
                <a:custGeom>
                  <a:avLst/>
                  <a:gdLst>
                    <a:gd name="T0" fmla="*/ 4022 w 5"/>
                    <a:gd name="T1" fmla="*/ 2187 h 1"/>
                    <a:gd name="T2" fmla="*/ 0 w 5"/>
                    <a:gd name="T3" fmla="*/ 2187 h 1"/>
                    <a:gd name="T4" fmla="*/ 0 60000 65536"/>
                    <a:gd name="T5" fmla="*/ 0 60000 65536"/>
                    <a:gd name="T6" fmla="*/ 0 w 5"/>
                    <a:gd name="T7" fmla="*/ 0 h 1"/>
                    <a:gd name="T8" fmla="*/ 5 w 5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" h="1">
                      <a:moveTo>
                        <a:pt x="5" y="1"/>
                      </a:moveTo>
                      <a:cubicBezTo>
                        <a:pt x="5" y="1"/>
                        <a:pt x="1" y="0"/>
                        <a:pt x="0" y="1"/>
                      </a:cubicBezTo>
                    </a:path>
                  </a:pathLst>
                </a:custGeom>
                <a:noFill/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81" name="Freeform 54"/>
                <p:cNvSpPr>
                  <a:spLocks/>
                </p:cNvSpPr>
                <p:nvPr/>
              </p:nvSpPr>
              <p:spPr bwMode="auto">
                <a:xfrm flipH="1">
                  <a:off x="945" y="885"/>
                  <a:ext cx="18" cy="5"/>
                </a:xfrm>
                <a:custGeom>
                  <a:avLst/>
                  <a:gdLst>
                    <a:gd name="T0" fmla="*/ 0 w 7"/>
                    <a:gd name="T1" fmla="*/ 0 h 2"/>
                    <a:gd name="T2" fmla="*/ 5151 w 7"/>
                    <a:gd name="T3" fmla="*/ 1295 h 2"/>
                    <a:gd name="T4" fmla="*/ 0 60000 65536"/>
                    <a:gd name="T5" fmla="*/ 0 60000 65536"/>
                    <a:gd name="T6" fmla="*/ 0 w 7"/>
                    <a:gd name="T7" fmla="*/ 0 h 2"/>
                    <a:gd name="T8" fmla="*/ 7 w 7"/>
                    <a:gd name="T9" fmla="*/ 2 h 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" h="2">
                      <a:moveTo>
                        <a:pt x="0" y="0"/>
                      </a:moveTo>
                      <a:cubicBezTo>
                        <a:pt x="0" y="0"/>
                        <a:pt x="5" y="2"/>
                        <a:pt x="7" y="2"/>
                      </a:cubicBezTo>
                    </a:path>
                  </a:pathLst>
                </a:custGeom>
                <a:noFill/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82" name="Freeform 55"/>
                <p:cNvSpPr>
                  <a:spLocks/>
                </p:cNvSpPr>
                <p:nvPr/>
              </p:nvSpPr>
              <p:spPr bwMode="auto">
                <a:xfrm flipH="1">
                  <a:off x="500" y="900"/>
                  <a:ext cx="19" cy="1"/>
                </a:xfrm>
                <a:custGeom>
                  <a:avLst/>
                  <a:gdLst>
                    <a:gd name="T0" fmla="*/ 7662 w 7"/>
                    <a:gd name="T1" fmla="*/ 0 h 1"/>
                    <a:gd name="T2" fmla="*/ 0 w 7"/>
                    <a:gd name="T3" fmla="*/ 0 h 1"/>
                    <a:gd name="T4" fmla="*/ 0 60000 65536"/>
                    <a:gd name="T5" fmla="*/ 0 60000 65536"/>
                    <a:gd name="T6" fmla="*/ 0 w 7"/>
                    <a:gd name="T7" fmla="*/ 0 h 1"/>
                    <a:gd name="T8" fmla="*/ 7 w 7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" h="1">
                      <a:moveTo>
                        <a:pt x="7" y="0"/>
                      </a:moveTo>
                      <a:cubicBezTo>
                        <a:pt x="7" y="0"/>
                        <a:pt x="2" y="0"/>
                        <a:pt x="0" y="0"/>
                      </a:cubicBezTo>
                    </a:path>
                  </a:pathLst>
                </a:custGeom>
                <a:noFill/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83" name="Freeform 56"/>
                <p:cNvSpPr>
                  <a:spLocks/>
                </p:cNvSpPr>
                <p:nvPr/>
              </p:nvSpPr>
              <p:spPr bwMode="auto">
                <a:xfrm flipH="1">
                  <a:off x="947" y="900"/>
                  <a:ext cx="27" cy="5"/>
                </a:xfrm>
                <a:custGeom>
                  <a:avLst/>
                  <a:gdLst>
                    <a:gd name="T0" fmla="*/ 0 w 10"/>
                    <a:gd name="T1" fmla="*/ 0 h 2"/>
                    <a:gd name="T2" fmla="*/ 10468 w 10"/>
                    <a:gd name="T3" fmla="*/ 783 h 2"/>
                    <a:gd name="T4" fmla="*/ 0 60000 65536"/>
                    <a:gd name="T5" fmla="*/ 0 60000 65536"/>
                    <a:gd name="T6" fmla="*/ 0 w 10"/>
                    <a:gd name="T7" fmla="*/ 0 h 2"/>
                    <a:gd name="T8" fmla="*/ 10 w 10"/>
                    <a:gd name="T9" fmla="*/ 2 h 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0" h="2">
                      <a:moveTo>
                        <a:pt x="0" y="0"/>
                      </a:moveTo>
                      <a:cubicBezTo>
                        <a:pt x="0" y="0"/>
                        <a:pt x="8" y="2"/>
                        <a:pt x="10" y="1"/>
                      </a:cubicBezTo>
                    </a:path>
                  </a:pathLst>
                </a:custGeom>
                <a:noFill/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84" name="Freeform 57"/>
                <p:cNvSpPr>
                  <a:spLocks/>
                </p:cNvSpPr>
                <p:nvPr/>
              </p:nvSpPr>
              <p:spPr bwMode="auto">
                <a:xfrm flipH="1">
                  <a:off x="492" y="913"/>
                  <a:ext cx="23" cy="3"/>
                </a:xfrm>
                <a:custGeom>
                  <a:avLst/>
                  <a:gdLst>
                    <a:gd name="T0" fmla="*/ 6440 w 9"/>
                    <a:gd name="T1" fmla="*/ 2187 h 1"/>
                    <a:gd name="T2" fmla="*/ 0 w 9"/>
                    <a:gd name="T3" fmla="*/ 0 h 1"/>
                    <a:gd name="T4" fmla="*/ 0 60000 65536"/>
                    <a:gd name="T5" fmla="*/ 0 60000 65536"/>
                    <a:gd name="T6" fmla="*/ 0 w 9"/>
                    <a:gd name="T7" fmla="*/ 0 h 1"/>
                    <a:gd name="T8" fmla="*/ 9 w 9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9" h="1">
                      <a:moveTo>
                        <a:pt x="9" y="1"/>
                      </a:moveTo>
                      <a:cubicBezTo>
                        <a:pt x="9" y="1"/>
                        <a:pt x="1" y="1"/>
                        <a:pt x="0" y="0"/>
                      </a:cubicBezTo>
                    </a:path>
                  </a:pathLst>
                </a:custGeom>
                <a:noFill/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85" name="Freeform 58"/>
                <p:cNvSpPr>
                  <a:spLocks/>
                </p:cNvSpPr>
                <p:nvPr/>
              </p:nvSpPr>
              <p:spPr bwMode="auto">
                <a:xfrm flipH="1">
                  <a:off x="945" y="913"/>
                  <a:ext cx="47" cy="3"/>
                </a:xfrm>
                <a:custGeom>
                  <a:avLst/>
                  <a:gdLst>
                    <a:gd name="T0" fmla="*/ 0 w 18"/>
                    <a:gd name="T1" fmla="*/ 0 h 1"/>
                    <a:gd name="T2" fmla="*/ 3170 w 18"/>
                    <a:gd name="T3" fmla="*/ 2187 h 1"/>
                    <a:gd name="T4" fmla="*/ 14917 w 18"/>
                    <a:gd name="T5" fmla="*/ 2187 h 1"/>
                    <a:gd name="T6" fmla="*/ 0 60000 65536"/>
                    <a:gd name="T7" fmla="*/ 0 60000 65536"/>
                    <a:gd name="T8" fmla="*/ 0 60000 65536"/>
                    <a:gd name="T9" fmla="*/ 0 w 18"/>
                    <a:gd name="T10" fmla="*/ 0 h 1"/>
                    <a:gd name="T11" fmla="*/ 18 w 1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8" h="1">
                      <a:moveTo>
                        <a:pt x="0" y="0"/>
                      </a:moveTo>
                      <a:cubicBezTo>
                        <a:pt x="0" y="0"/>
                        <a:pt x="2" y="1"/>
                        <a:pt x="4" y="1"/>
                      </a:cubicBezTo>
                      <a:cubicBezTo>
                        <a:pt x="6" y="1"/>
                        <a:pt x="16" y="1"/>
                        <a:pt x="18" y="1"/>
                      </a:cubicBezTo>
                    </a:path>
                  </a:pathLst>
                </a:custGeom>
                <a:noFill/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86" name="Freeform 59"/>
                <p:cNvSpPr>
                  <a:spLocks/>
                </p:cNvSpPr>
                <p:nvPr/>
              </p:nvSpPr>
              <p:spPr bwMode="auto">
                <a:xfrm flipH="1">
                  <a:off x="476" y="926"/>
                  <a:ext cx="45" cy="8"/>
                </a:xfrm>
                <a:custGeom>
                  <a:avLst/>
                  <a:gdLst>
                    <a:gd name="T0" fmla="*/ 15472 w 17"/>
                    <a:gd name="T1" fmla="*/ 1763 h 3"/>
                    <a:gd name="T2" fmla="*/ 11687 w 17"/>
                    <a:gd name="T3" fmla="*/ 2824 h 3"/>
                    <a:gd name="T4" fmla="*/ 0 w 17"/>
                    <a:gd name="T5" fmla="*/ 0 h 3"/>
                    <a:gd name="T6" fmla="*/ 0 60000 65536"/>
                    <a:gd name="T7" fmla="*/ 0 60000 65536"/>
                    <a:gd name="T8" fmla="*/ 0 60000 65536"/>
                    <a:gd name="T9" fmla="*/ 0 w 17"/>
                    <a:gd name="T10" fmla="*/ 0 h 3"/>
                    <a:gd name="T11" fmla="*/ 17 w 17"/>
                    <a:gd name="T12" fmla="*/ 3 h 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7" h="3">
                      <a:moveTo>
                        <a:pt x="17" y="2"/>
                      </a:moveTo>
                      <a:cubicBezTo>
                        <a:pt x="17" y="2"/>
                        <a:pt x="15" y="3"/>
                        <a:pt x="13" y="3"/>
                      </a:cubicBezTo>
                      <a:cubicBezTo>
                        <a:pt x="11" y="2"/>
                        <a:pt x="1" y="1"/>
                        <a:pt x="0" y="0"/>
                      </a:cubicBezTo>
                    </a:path>
                  </a:pathLst>
                </a:custGeom>
                <a:noFill/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87" name="Freeform 60"/>
                <p:cNvSpPr>
                  <a:spLocks/>
                </p:cNvSpPr>
                <p:nvPr/>
              </p:nvSpPr>
              <p:spPr bwMode="auto">
                <a:xfrm flipH="1">
                  <a:off x="981" y="911"/>
                  <a:ext cx="27" cy="10"/>
                </a:xfrm>
                <a:custGeom>
                  <a:avLst/>
                  <a:gdLst>
                    <a:gd name="T0" fmla="*/ 10468 w 10"/>
                    <a:gd name="T1" fmla="*/ 1295 h 4"/>
                    <a:gd name="T2" fmla="*/ 0 w 10"/>
                    <a:gd name="T3" fmla="*/ 1295 h 4"/>
                    <a:gd name="T4" fmla="*/ 4309 w 10"/>
                    <a:gd name="T5" fmla="*/ 0 h 4"/>
                    <a:gd name="T6" fmla="*/ 10468 w 10"/>
                    <a:gd name="T7" fmla="*/ 1295 h 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0"/>
                    <a:gd name="T13" fmla="*/ 0 h 4"/>
                    <a:gd name="T14" fmla="*/ 10 w 10"/>
                    <a:gd name="T15" fmla="*/ 4 h 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0" h="4">
                      <a:moveTo>
                        <a:pt x="10" y="2"/>
                      </a:moveTo>
                      <a:cubicBezTo>
                        <a:pt x="9" y="4"/>
                        <a:pt x="4" y="4"/>
                        <a:pt x="0" y="2"/>
                      </a:cubicBezTo>
                      <a:cubicBezTo>
                        <a:pt x="1" y="1"/>
                        <a:pt x="2" y="0"/>
                        <a:pt x="4" y="0"/>
                      </a:cubicBezTo>
                      <a:cubicBezTo>
                        <a:pt x="6" y="1"/>
                        <a:pt x="8" y="2"/>
                        <a:pt x="10" y="2"/>
                      </a:cubicBezTo>
                      <a:close/>
                    </a:path>
                  </a:pathLst>
                </a:custGeom>
                <a:solidFill>
                  <a:srgbClr val="FA9BB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88" name="Freeform 61"/>
                <p:cNvSpPr>
                  <a:spLocks/>
                </p:cNvSpPr>
                <p:nvPr/>
              </p:nvSpPr>
              <p:spPr bwMode="auto">
                <a:xfrm flipH="1">
                  <a:off x="461" y="929"/>
                  <a:ext cx="24" cy="13"/>
                </a:xfrm>
                <a:custGeom>
                  <a:avLst/>
                  <a:gdLst>
                    <a:gd name="T0" fmla="*/ 0 w 9"/>
                    <a:gd name="T1" fmla="*/ 1547 h 5"/>
                    <a:gd name="T2" fmla="*/ 8648 w 9"/>
                    <a:gd name="T3" fmla="*/ 2514 h 5"/>
                    <a:gd name="T4" fmla="*/ 5824 w 9"/>
                    <a:gd name="T5" fmla="*/ 0 h 5"/>
                    <a:gd name="T6" fmla="*/ 0 w 9"/>
                    <a:gd name="T7" fmla="*/ 1547 h 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"/>
                    <a:gd name="T13" fmla="*/ 0 h 5"/>
                    <a:gd name="T14" fmla="*/ 9 w 9"/>
                    <a:gd name="T15" fmla="*/ 5 h 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" h="5">
                      <a:moveTo>
                        <a:pt x="0" y="2"/>
                      </a:moveTo>
                      <a:cubicBezTo>
                        <a:pt x="0" y="4"/>
                        <a:pt x="4" y="5"/>
                        <a:pt x="9" y="3"/>
                      </a:cubicBezTo>
                      <a:cubicBezTo>
                        <a:pt x="9" y="2"/>
                        <a:pt x="8" y="0"/>
                        <a:pt x="6" y="0"/>
                      </a:cubicBezTo>
                      <a:cubicBezTo>
                        <a:pt x="3" y="0"/>
                        <a:pt x="1" y="2"/>
                        <a:pt x="0" y="2"/>
                      </a:cubicBezTo>
                      <a:close/>
                    </a:path>
                  </a:pathLst>
                </a:custGeom>
                <a:solidFill>
                  <a:srgbClr val="FA9BB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89" name="Freeform 62"/>
                <p:cNvSpPr>
                  <a:spLocks/>
                </p:cNvSpPr>
                <p:nvPr/>
              </p:nvSpPr>
              <p:spPr bwMode="auto">
                <a:xfrm flipH="1">
                  <a:off x="966" y="898"/>
                  <a:ext cx="21" cy="10"/>
                </a:xfrm>
                <a:custGeom>
                  <a:avLst/>
                  <a:gdLst>
                    <a:gd name="T0" fmla="*/ 6836 w 8"/>
                    <a:gd name="T1" fmla="*/ 783 h 4"/>
                    <a:gd name="T2" fmla="*/ 0 w 8"/>
                    <a:gd name="T3" fmla="*/ 1295 h 4"/>
                    <a:gd name="T4" fmla="*/ 4232 w 8"/>
                    <a:gd name="T5" fmla="*/ 0 h 4"/>
                    <a:gd name="T6" fmla="*/ 6836 w 8"/>
                    <a:gd name="T7" fmla="*/ 783 h 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8"/>
                    <a:gd name="T13" fmla="*/ 0 h 4"/>
                    <a:gd name="T14" fmla="*/ 8 w 8"/>
                    <a:gd name="T15" fmla="*/ 4 h 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8" h="4">
                      <a:moveTo>
                        <a:pt x="8" y="1"/>
                      </a:moveTo>
                      <a:cubicBezTo>
                        <a:pt x="8" y="3"/>
                        <a:pt x="3" y="4"/>
                        <a:pt x="0" y="2"/>
                      </a:cubicBezTo>
                      <a:cubicBezTo>
                        <a:pt x="0" y="0"/>
                        <a:pt x="3" y="0"/>
                        <a:pt x="5" y="0"/>
                      </a:cubicBezTo>
                      <a:cubicBezTo>
                        <a:pt x="7" y="2"/>
                        <a:pt x="7" y="1"/>
                        <a:pt x="8" y="1"/>
                      </a:cubicBezTo>
                      <a:close/>
                    </a:path>
                  </a:pathLst>
                </a:custGeom>
                <a:solidFill>
                  <a:srgbClr val="FA9BB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90" name="Freeform 63"/>
                <p:cNvSpPr>
                  <a:spLocks/>
                </p:cNvSpPr>
                <p:nvPr/>
              </p:nvSpPr>
              <p:spPr bwMode="auto">
                <a:xfrm flipH="1">
                  <a:off x="476" y="913"/>
                  <a:ext cx="24" cy="11"/>
                </a:xfrm>
                <a:custGeom>
                  <a:avLst/>
                  <a:gdLst>
                    <a:gd name="T0" fmla="*/ 0 w 9"/>
                    <a:gd name="T1" fmla="*/ 1271 h 4"/>
                    <a:gd name="T2" fmla="*/ 8648 w 9"/>
                    <a:gd name="T3" fmla="*/ 2684 h 4"/>
                    <a:gd name="T4" fmla="*/ 2824 w 9"/>
                    <a:gd name="T5" fmla="*/ 1271 h 4"/>
                    <a:gd name="T6" fmla="*/ 0 w 9"/>
                    <a:gd name="T7" fmla="*/ 1271 h 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"/>
                    <a:gd name="T13" fmla="*/ 0 h 4"/>
                    <a:gd name="T14" fmla="*/ 9 w 9"/>
                    <a:gd name="T15" fmla="*/ 4 h 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" h="4">
                      <a:moveTo>
                        <a:pt x="0" y="1"/>
                      </a:moveTo>
                      <a:cubicBezTo>
                        <a:pt x="0" y="3"/>
                        <a:pt x="5" y="4"/>
                        <a:pt x="9" y="2"/>
                      </a:cubicBezTo>
                      <a:cubicBezTo>
                        <a:pt x="8" y="0"/>
                        <a:pt x="5" y="0"/>
                        <a:pt x="3" y="1"/>
                      </a:cubicBezTo>
                      <a:cubicBezTo>
                        <a:pt x="1" y="1"/>
                        <a:pt x="2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FA9BB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91" name="Freeform 64"/>
                <p:cNvSpPr>
                  <a:spLocks/>
                </p:cNvSpPr>
                <p:nvPr/>
              </p:nvSpPr>
              <p:spPr bwMode="auto">
                <a:xfrm flipH="1">
                  <a:off x="953" y="885"/>
                  <a:ext cx="18" cy="10"/>
                </a:xfrm>
                <a:custGeom>
                  <a:avLst/>
                  <a:gdLst>
                    <a:gd name="T0" fmla="*/ 5151 w 7"/>
                    <a:gd name="T1" fmla="*/ 783 h 4"/>
                    <a:gd name="T2" fmla="*/ 0 w 7"/>
                    <a:gd name="T3" fmla="*/ 1295 h 4"/>
                    <a:gd name="T4" fmla="*/ 2924 w 7"/>
                    <a:gd name="T5" fmla="*/ 783 h 4"/>
                    <a:gd name="T6" fmla="*/ 5151 w 7"/>
                    <a:gd name="T7" fmla="*/ 783 h 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"/>
                    <a:gd name="T13" fmla="*/ 0 h 4"/>
                    <a:gd name="T14" fmla="*/ 7 w 7"/>
                    <a:gd name="T15" fmla="*/ 4 h 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" h="4">
                      <a:moveTo>
                        <a:pt x="7" y="1"/>
                      </a:moveTo>
                      <a:cubicBezTo>
                        <a:pt x="5" y="2"/>
                        <a:pt x="3" y="4"/>
                        <a:pt x="0" y="2"/>
                      </a:cubicBezTo>
                      <a:cubicBezTo>
                        <a:pt x="1" y="0"/>
                        <a:pt x="2" y="0"/>
                        <a:pt x="4" y="1"/>
                      </a:cubicBezTo>
                      <a:cubicBezTo>
                        <a:pt x="6" y="2"/>
                        <a:pt x="5" y="1"/>
                        <a:pt x="7" y="1"/>
                      </a:cubicBezTo>
                      <a:close/>
                    </a:path>
                  </a:pathLst>
                </a:custGeom>
                <a:solidFill>
                  <a:srgbClr val="FA9BB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92" name="Freeform 65"/>
                <p:cNvSpPr>
                  <a:spLocks/>
                </p:cNvSpPr>
                <p:nvPr/>
              </p:nvSpPr>
              <p:spPr bwMode="auto">
                <a:xfrm flipH="1">
                  <a:off x="492" y="898"/>
                  <a:ext cx="16" cy="13"/>
                </a:xfrm>
                <a:custGeom>
                  <a:avLst/>
                  <a:gdLst>
                    <a:gd name="T0" fmla="*/ 0 w 6"/>
                    <a:gd name="T1" fmla="*/ 967 h 5"/>
                    <a:gd name="T2" fmla="*/ 5824 w 6"/>
                    <a:gd name="T3" fmla="*/ 2514 h 5"/>
                    <a:gd name="T4" fmla="*/ 2824 w 6"/>
                    <a:gd name="T5" fmla="*/ 967 h 5"/>
                    <a:gd name="T6" fmla="*/ 0 w 6"/>
                    <a:gd name="T7" fmla="*/ 967 h 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"/>
                    <a:gd name="T13" fmla="*/ 0 h 5"/>
                    <a:gd name="T14" fmla="*/ 6 w 6"/>
                    <a:gd name="T15" fmla="*/ 5 h 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" h="5">
                      <a:moveTo>
                        <a:pt x="0" y="1"/>
                      </a:moveTo>
                      <a:cubicBezTo>
                        <a:pt x="1" y="2"/>
                        <a:pt x="2" y="5"/>
                        <a:pt x="6" y="3"/>
                      </a:cubicBezTo>
                      <a:cubicBezTo>
                        <a:pt x="6" y="1"/>
                        <a:pt x="4" y="0"/>
                        <a:pt x="3" y="1"/>
                      </a:cubicBezTo>
                      <a:cubicBezTo>
                        <a:pt x="1" y="2"/>
                        <a:pt x="1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FA9BB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93" name="Freeform 66"/>
                <p:cNvSpPr>
                  <a:spLocks/>
                </p:cNvSpPr>
                <p:nvPr/>
              </p:nvSpPr>
              <p:spPr bwMode="auto">
                <a:xfrm flipH="1">
                  <a:off x="945" y="877"/>
                  <a:ext cx="16" cy="5"/>
                </a:xfrm>
                <a:custGeom>
                  <a:avLst/>
                  <a:gdLst>
                    <a:gd name="T0" fmla="*/ 5824 w 6"/>
                    <a:gd name="T1" fmla="*/ 0 h 2"/>
                    <a:gd name="T2" fmla="*/ 0 w 6"/>
                    <a:gd name="T3" fmla="*/ 783 h 2"/>
                    <a:gd name="T4" fmla="*/ 3891 w 6"/>
                    <a:gd name="T5" fmla="*/ 0 h 2"/>
                    <a:gd name="T6" fmla="*/ 5824 w 6"/>
                    <a:gd name="T7" fmla="*/ 0 h 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"/>
                    <a:gd name="T13" fmla="*/ 0 h 2"/>
                    <a:gd name="T14" fmla="*/ 6 w 6"/>
                    <a:gd name="T15" fmla="*/ 2 h 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" h="2">
                      <a:moveTo>
                        <a:pt x="6" y="0"/>
                      </a:moveTo>
                      <a:cubicBezTo>
                        <a:pt x="5" y="1"/>
                        <a:pt x="3" y="2"/>
                        <a:pt x="0" y="1"/>
                      </a:cubicBezTo>
                      <a:cubicBezTo>
                        <a:pt x="1" y="0"/>
                        <a:pt x="2" y="1"/>
                        <a:pt x="4" y="0"/>
                      </a:cubicBezTo>
                      <a:cubicBezTo>
                        <a:pt x="6" y="1"/>
                        <a:pt x="5" y="0"/>
                        <a:pt x="6" y="0"/>
                      </a:cubicBezTo>
                      <a:close/>
                    </a:path>
                  </a:pathLst>
                </a:custGeom>
                <a:solidFill>
                  <a:srgbClr val="FA9BB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94" name="Freeform 67"/>
                <p:cNvSpPr>
                  <a:spLocks/>
                </p:cNvSpPr>
                <p:nvPr/>
              </p:nvSpPr>
              <p:spPr bwMode="auto">
                <a:xfrm flipH="1">
                  <a:off x="500" y="890"/>
                  <a:ext cx="19" cy="5"/>
                </a:xfrm>
                <a:custGeom>
                  <a:avLst/>
                  <a:gdLst>
                    <a:gd name="T0" fmla="*/ 0 w 7"/>
                    <a:gd name="T1" fmla="*/ 0 h 2"/>
                    <a:gd name="T2" fmla="*/ 7662 w 7"/>
                    <a:gd name="T3" fmla="*/ 1295 h 2"/>
                    <a:gd name="T4" fmla="*/ 3257 w 7"/>
                    <a:gd name="T5" fmla="*/ 0 h 2"/>
                    <a:gd name="T6" fmla="*/ 0 w 7"/>
                    <a:gd name="T7" fmla="*/ 0 h 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"/>
                    <a:gd name="T13" fmla="*/ 0 h 2"/>
                    <a:gd name="T14" fmla="*/ 7 w 7"/>
                    <a:gd name="T15" fmla="*/ 2 h 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" h="2">
                      <a:moveTo>
                        <a:pt x="0" y="0"/>
                      </a:moveTo>
                      <a:cubicBezTo>
                        <a:pt x="2" y="1"/>
                        <a:pt x="3" y="2"/>
                        <a:pt x="7" y="2"/>
                      </a:cubicBezTo>
                      <a:cubicBezTo>
                        <a:pt x="6" y="0"/>
                        <a:pt x="5" y="1"/>
                        <a:pt x="3" y="0"/>
                      </a:cubicBezTo>
                      <a:cubicBezTo>
                        <a:pt x="1" y="1"/>
                        <a:pt x="2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FA9BB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95" name="Freeform 68"/>
                <p:cNvSpPr>
                  <a:spLocks/>
                </p:cNvSpPr>
                <p:nvPr/>
              </p:nvSpPr>
              <p:spPr bwMode="auto">
                <a:xfrm flipH="1">
                  <a:off x="932" y="871"/>
                  <a:ext cx="15" cy="3"/>
                </a:xfrm>
                <a:custGeom>
                  <a:avLst/>
                  <a:gdLst>
                    <a:gd name="T0" fmla="*/ 3720 w 6"/>
                    <a:gd name="T1" fmla="*/ 0 h 1"/>
                    <a:gd name="T2" fmla="*/ 0 w 6"/>
                    <a:gd name="T3" fmla="*/ 2187 h 1"/>
                    <a:gd name="T4" fmla="*/ 2470 w 6"/>
                    <a:gd name="T5" fmla="*/ 0 h 1"/>
                    <a:gd name="T6" fmla="*/ 3720 w 6"/>
                    <a:gd name="T7" fmla="*/ 0 h 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"/>
                    <a:gd name="T13" fmla="*/ 0 h 1"/>
                    <a:gd name="T14" fmla="*/ 6 w 6"/>
                    <a:gd name="T15" fmla="*/ 1 h 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" h="1">
                      <a:moveTo>
                        <a:pt x="6" y="0"/>
                      </a:moveTo>
                      <a:cubicBezTo>
                        <a:pt x="5" y="1"/>
                        <a:pt x="4" y="1"/>
                        <a:pt x="0" y="1"/>
                      </a:cubicBezTo>
                      <a:cubicBezTo>
                        <a:pt x="1" y="0"/>
                        <a:pt x="2" y="1"/>
                        <a:pt x="4" y="0"/>
                      </a:cubicBezTo>
                      <a:cubicBezTo>
                        <a:pt x="6" y="1"/>
                        <a:pt x="4" y="0"/>
                        <a:pt x="6" y="0"/>
                      </a:cubicBezTo>
                      <a:close/>
                    </a:path>
                  </a:pathLst>
                </a:custGeom>
                <a:solidFill>
                  <a:srgbClr val="FA9BB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96" name="Freeform 69"/>
                <p:cNvSpPr>
                  <a:spLocks/>
                </p:cNvSpPr>
                <p:nvPr/>
              </p:nvSpPr>
              <p:spPr bwMode="auto">
                <a:xfrm flipH="1">
                  <a:off x="513" y="882"/>
                  <a:ext cx="16" cy="5"/>
                </a:xfrm>
                <a:custGeom>
                  <a:avLst/>
                  <a:gdLst>
                    <a:gd name="T0" fmla="*/ 1059 w 6"/>
                    <a:gd name="T1" fmla="*/ 0 h 2"/>
                    <a:gd name="T2" fmla="*/ 5824 w 6"/>
                    <a:gd name="T3" fmla="*/ 1295 h 2"/>
                    <a:gd name="T4" fmla="*/ 1763 w 6"/>
                    <a:gd name="T5" fmla="*/ 0 h 2"/>
                    <a:gd name="T6" fmla="*/ 1059 w 6"/>
                    <a:gd name="T7" fmla="*/ 0 h 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"/>
                    <a:gd name="T13" fmla="*/ 0 h 2"/>
                    <a:gd name="T14" fmla="*/ 6 w 6"/>
                    <a:gd name="T15" fmla="*/ 2 h 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" h="2">
                      <a:moveTo>
                        <a:pt x="1" y="0"/>
                      </a:moveTo>
                      <a:cubicBezTo>
                        <a:pt x="2" y="1"/>
                        <a:pt x="2" y="1"/>
                        <a:pt x="6" y="2"/>
                      </a:cubicBezTo>
                      <a:cubicBezTo>
                        <a:pt x="5" y="0"/>
                        <a:pt x="4" y="1"/>
                        <a:pt x="2" y="0"/>
                      </a:cubicBezTo>
                      <a:cubicBezTo>
                        <a:pt x="0" y="0"/>
                        <a:pt x="2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FA9BB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97" name="Freeform 70"/>
                <p:cNvSpPr>
                  <a:spLocks/>
                </p:cNvSpPr>
                <p:nvPr/>
              </p:nvSpPr>
              <p:spPr bwMode="auto">
                <a:xfrm flipH="1">
                  <a:off x="751" y="832"/>
                  <a:ext cx="126" cy="53"/>
                </a:xfrm>
                <a:custGeom>
                  <a:avLst/>
                  <a:gdLst>
                    <a:gd name="T0" fmla="*/ 4232 w 48"/>
                    <a:gd name="T1" fmla="*/ 0 h 20"/>
                    <a:gd name="T2" fmla="*/ 0 w 48"/>
                    <a:gd name="T3" fmla="*/ 13862 h 20"/>
                    <a:gd name="T4" fmla="*/ 10495 w 48"/>
                    <a:gd name="T5" fmla="*/ 11777 h 20"/>
                    <a:gd name="T6" fmla="*/ 22318 w 48"/>
                    <a:gd name="T7" fmla="*/ 15540 h 20"/>
                    <a:gd name="T8" fmla="*/ 33427 w 48"/>
                    <a:gd name="T9" fmla="*/ 18293 h 20"/>
                    <a:gd name="T10" fmla="*/ 37044 w 48"/>
                    <a:gd name="T11" fmla="*/ 17360 h 20"/>
                    <a:gd name="T12" fmla="*/ 40262 w 48"/>
                    <a:gd name="T13" fmla="*/ 1672 h 20"/>
                    <a:gd name="T14" fmla="*/ 4232 w 48"/>
                    <a:gd name="T15" fmla="*/ 0 h 2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"/>
                    <a:gd name="T25" fmla="*/ 0 h 20"/>
                    <a:gd name="T26" fmla="*/ 48 w 48"/>
                    <a:gd name="T27" fmla="*/ 20 h 2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" h="20">
                      <a:moveTo>
                        <a:pt x="5" y="0"/>
                      </a:moveTo>
                      <a:cubicBezTo>
                        <a:pt x="1" y="5"/>
                        <a:pt x="4" y="10"/>
                        <a:pt x="0" y="15"/>
                      </a:cubicBezTo>
                      <a:cubicBezTo>
                        <a:pt x="4" y="14"/>
                        <a:pt x="7" y="13"/>
                        <a:pt x="12" y="13"/>
                      </a:cubicBezTo>
                      <a:cubicBezTo>
                        <a:pt x="19" y="15"/>
                        <a:pt x="25" y="14"/>
                        <a:pt x="26" y="17"/>
                      </a:cubicBezTo>
                      <a:cubicBezTo>
                        <a:pt x="32" y="18"/>
                        <a:pt x="37" y="18"/>
                        <a:pt x="39" y="20"/>
                      </a:cubicBezTo>
                      <a:cubicBezTo>
                        <a:pt x="39" y="20"/>
                        <a:pt x="43" y="20"/>
                        <a:pt x="43" y="19"/>
                      </a:cubicBezTo>
                      <a:cubicBezTo>
                        <a:pt x="44" y="19"/>
                        <a:pt x="48" y="2"/>
                        <a:pt x="47" y="2"/>
                      </a:cubicBezTo>
                      <a:cubicBezTo>
                        <a:pt x="33" y="0"/>
                        <a:pt x="19" y="0"/>
                        <a:pt x="5" y="0"/>
                      </a:cubicBezTo>
                      <a:close/>
                    </a:path>
                  </a:pathLst>
                </a:custGeom>
                <a:solidFill>
                  <a:srgbClr val="3D6C9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98" name="Freeform 71"/>
                <p:cNvSpPr>
                  <a:spLocks/>
                </p:cNvSpPr>
                <p:nvPr/>
              </p:nvSpPr>
              <p:spPr bwMode="auto">
                <a:xfrm flipH="1">
                  <a:off x="560" y="835"/>
                  <a:ext cx="129" cy="50"/>
                </a:xfrm>
                <a:custGeom>
                  <a:avLst/>
                  <a:gdLst>
                    <a:gd name="T0" fmla="*/ 39340 w 49"/>
                    <a:gd name="T1" fmla="*/ 1621 h 19"/>
                    <a:gd name="T2" fmla="*/ 41988 w 49"/>
                    <a:gd name="T3" fmla="*/ 13995 h 19"/>
                    <a:gd name="T4" fmla="*/ 30599 w 49"/>
                    <a:gd name="T5" fmla="*/ 15637 h 19"/>
                    <a:gd name="T6" fmla="*/ 16717 w 49"/>
                    <a:gd name="T7" fmla="*/ 15637 h 19"/>
                    <a:gd name="T8" fmla="*/ 3651 w 49"/>
                    <a:gd name="T9" fmla="*/ 14911 h 19"/>
                    <a:gd name="T10" fmla="*/ 1006 w 49"/>
                    <a:gd name="T11" fmla="*/ 13995 h 19"/>
                    <a:gd name="T12" fmla="*/ 1643 w 49"/>
                    <a:gd name="T13" fmla="*/ 2645 h 19"/>
                    <a:gd name="T14" fmla="*/ 39340 w 49"/>
                    <a:gd name="T15" fmla="*/ 1621 h 1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9"/>
                    <a:gd name="T25" fmla="*/ 0 h 19"/>
                    <a:gd name="T26" fmla="*/ 49 w 49"/>
                    <a:gd name="T27" fmla="*/ 19 h 1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9" h="19">
                      <a:moveTo>
                        <a:pt x="45" y="2"/>
                      </a:moveTo>
                      <a:cubicBezTo>
                        <a:pt x="48" y="8"/>
                        <a:pt x="49" y="11"/>
                        <a:pt x="48" y="16"/>
                      </a:cubicBezTo>
                      <a:cubicBezTo>
                        <a:pt x="45" y="15"/>
                        <a:pt x="40" y="18"/>
                        <a:pt x="35" y="18"/>
                      </a:cubicBezTo>
                      <a:cubicBezTo>
                        <a:pt x="28" y="19"/>
                        <a:pt x="21" y="16"/>
                        <a:pt x="19" y="18"/>
                      </a:cubicBezTo>
                      <a:cubicBezTo>
                        <a:pt x="13" y="18"/>
                        <a:pt x="7" y="16"/>
                        <a:pt x="4" y="17"/>
                      </a:cubicBezTo>
                      <a:cubicBezTo>
                        <a:pt x="4" y="18"/>
                        <a:pt x="1" y="17"/>
                        <a:pt x="1" y="16"/>
                      </a:cubicBezTo>
                      <a:cubicBezTo>
                        <a:pt x="0" y="16"/>
                        <a:pt x="1" y="3"/>
                        <a:pt x="2" y="3"/>
                      </a:cubicBezTo>
                      <a:cubicBezTo>
                        <a:pt x="16" y="3"/>
                        <a:pt x="30" y="0"/>
                        <a:pt x="45" y="2"/>
                      </a:cubicBezTo>
                      <a:close/>
                    </a:path>
                  </a:pathLst>
                </a:custGeom>
                <a:solidFill>
                  <a:srgbClr val="3D6C9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99" name="Freeform 72"/>
                <p:cNvSpPr>
                  <a:spLocks/>
                </p:cNvSpPr>
                <p:nvPr/>
              </p:nvSpPr>
              <p:spPr bwMode="auto">
                <a:xfrm flipH="1">
                  <a:off x="670" y="843"/>
                  <a:ext cx="11" cy="36"/>
                </a:xfrm>
                <a:custGeom>
                  <a:avLst/>
                  <a:gdLst>
                    <a:gd name="T0" fmla="*/ 1271 w 4"/>
                    <a:gd name="T1" fmla="*/ 0 h 14"/>
                    <a:gd name="T2" fmla="*/ 0 w 4"/>
                    <a:gd name="T3" fmla="*/ 10453 h 14"/>
                    <a:gd name="T4" fmla="*/ 4741 w 4"/>
                    <a:gd name="T5" fmla="*/ 10453 h 14"/>
                    <a:gd name="T6" fmla="*/ 4741 w 4"/>
                    <a:gd name="T7" fmla="*/ 0 h 14"/>
                    <a:gd name="T8" fmla="*/ 1271 w 4"/>
                    <a:gd name="T9" fmla="*/ 0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14"/>
                    <a:gd name="T17" fmla="*/ 4 w 4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14">
                      <a:moveTo>
                        <a:pt x="1" y="0"/>
                      </a:moveTo>
                      <a:lnTo>
                        <a:pt x="0" y="14"/>
                      </a:lnTo>
                      <a:lnTo>
                        <a:pt x="4" y="14"/>
                      </a:lnTo>
                      <a:cubicBezTo>
                        <a:pt x="4" y="14"/>
                        <a:pt x="4" y="0"/>
                        <a:pt x="4" y="0"/>
                      </a:cubicBez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F4C7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00" name="Freeform 73"/>
                <p:cNvSpPr>
                  <a:spLocks/>
                </p:cNvSpPr>
                <p:nvPr/>
              </p:nvSpPr>
              <p:spPr bwMode="auto">
                <a:xfrm flipH="1">
                  <a:off x="424" y="249"/>
                  <a:ext cx="40" cy="55"/>
                </a:xfrm>
                <a:custGeom>
                  <a:avLst/>
                  <a:gdLst>
                    <a:gd name="T0" fmla="*/ 12536 w 15"/>
                    <a:gd name="T1" fmla="*/ 0 h 21"/>
                    <a:gd name="T2" fmla="*/ 1059 w 15"/>
                    <a:gd name="T3" fmla="*/ 17731 h 21"/>
                    <a:gd name="T4" fmla="*/ 3891 w 15"/>
                    <a:gd name="T5" fmla="*/ 17731 h 21"/>
                    <a:gd name="T6" fmla="*/ 14413 w 15"/>
                    <a:gd name="T7" fmla="*/ 1598 h 21"/>
                    <a:gd name="T8" fmla="*/ 12536 w 15"/>
                    <a:gd name="T9" fmla="*/ 0 h 2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5"/>
                    <a:gd name="T16" fmla="*/ 0 h 21"/>
                    <a:gd name="T17" fmla="*/ 15 w 15"/>
                    <a:gd name="T18" fmla="*/ 21 h 2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5" h="21">
                      <a:moveTo>
                        <a:pt x="13" y="0"/>
                      </a:moveTo>
                      <a:cubicBezTo>
                        <a:pt x="7" y="5"/>
                        <a:pt x="0" y="18"/>
                        <a:pt x="1" y="21"/>
                      </a:cubicBezTo>
                      <a:cubicBezTo>
                        <a:pt x="2" y="20"/>
                        <a:pt x="3" y="20"/>
                        <a:pt x="4" y="21"/>
                      </a:cubicBezTo>
                      <a:cubicBezTo>
                        <a:pt x="2" y="21"/>
                        <a:pt x="12" y="2"/>
                        <a:pt x="15" y="2"/>
                      </a:cubicBezTo>
                      <a:cubicBezTo>
                        <a:pt x="14" y="2"/>
                        <a:pt x="13" y="1"/>
                        <a:pt x="13" y="0"/>
                      </a:cubicBezTo>
                      <a:close/>
                    </a:path>
                  </a:pathLst>
                </a:custGeom>
                <a:solidFill>
                  <a:srgbClr val="F4C7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01" name="Freeform 74"/>
                <p:cNvSpPr>
                  <a:spLocks/>
                </p:cNvSpPr>
                <p:nvPr/>
              </p:nvSpPr>
              <p:spPr bwMode="auto">
                <a:xfrm flipH="1">
                  <a:off x="641" y="843"/>
                  <a:ext cx="10" cy="39"/>
                </a:xfrm>
                <a:custGeom>
                  <a:avLst/>
                  <a:gdLst>
                    <a:gd name="T0" fmla="*/ 783 w 4"/>
                    <a:gd name="T1" fmla="*/ 0 h 15"/>
                    <a:gd name="T2" fmla="*/ 0 w 4"/>
                    <a:gd name="T3" fmla="*/ 12020 h 15"/>
                    <a:gd name="T4" fmla="*/ 2470 w 4"/>
                    <a:gd name="T5" fmla="*/ 12020 h 15"/>
                    <a:gd name="T6" fmla="*/ 2470 w 4"/>
                    <a:gd name="T7" fmla="*/ 0 h 15"/>
                    <a:gd name="T8" fmla="*/ 783 w 4"/>
                    <a:gd name="T9" fmla="*/ 0 h 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15"/>
                    <a:gd name="T17" fmla="*/ 4 w 4"/>
                    <a:gd name="T18" fmla="*/ 15 h 1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15">
                      <a:moveTo>
                        <a:pt x="1" y="0"/>
                      </a:moveTo>
                      <a:lnTo>
                        <a:pt x="0" y="15"/>
                      </a:lnTo>
                      <a:lnTo>
                        <a:pt x="4" y="15"/>
                      </a:lnTo>
                      <a:cubicBezTo>
                        <a:pt x="4" y="15"/>
                        <a:pt x="4" y="0"/>
                        <a:pt x="4" y="0"/>
                      </a:cubicBez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F4C7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02" name="Freeform 75"/>
                <p:cNvSpPr>
                  <a:spLocks/>
                </p:cNvSpPr>
                <p:nvPr/>
              </p:nvSpPr>
              <p:spPr bwMode="auto">
                <a:xfrm flipH="1">
                  <a:off x="406" y="262"/>
                  <a:ext cx="34" cy="53"/>
                </a:xfrm>
                <a:custGeom>
                  <a:avLst/>
                  <a:gdLst>
                    <a:gd name="T0" fmla="*/ 7728 w 13"/>
                    <a:gd name="T1" fmla="*/ 0 h 20"/>
                    <a:gd name="T2" fmla="*/ 0 w 13"/>
                    <a:gd name="T3" fmla="*/ 16616 h 20"/>
                    <a:gd name="T4" fmla="*/ 2579 w 13"/>
                    <a:gd name="T5" fmla="*/ 18293 h 20"/>
                    <a:gd name="T6" fmla="*/ 10896 w 13"/>
                    <a:gd name="T7" fmla="*/ 3800 h 20"/>
                    <a:gd name="T8" fmla="*/ 7728 w 13"/>
                    <a:gd name="T9" fmla="*/ 0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3"/>
                    <a:gd name="T16" fmla="*/ 0 h 20"/>
                    <a:gd name="T17" fmla="*/ 13 w 13"/>
                    <a:gd name="T18" fmla="*/ 20 h 2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3" h="20">
                      <a:moveTo>
                        <a:pt x="9" y="0"/>
                      </a:moveTo>
                      <a:cubicBezTo>
                        <a:pt x="4" y="6"/>
                        <a:pt x="1" y="12"/>
                        <a:pt x="0" y="18"/>
                      </a:cubicBezTo>
                      <a:cubicBezTo>
                        <a:pt x="1" y="19"/>
                        <a:pt x="2" y="20"/>
                        <a:pt x="3" y="20"/>
                      </a:cubicBezTo>
                      <a:cubicBezTo>
                        <a:pt x="2" y="20"/>
                        <a:pt x="11" y="3"/>
                        <a:pt x="13" y="4"/>
                      </a:cubicBezTo>
                      <a:cubicBezTo>
                        <a:pt x="11" y="2"/>
                        <a:pt x="10" y="1"/>
                        <a:pt x="9" y="0"/>
                      </a:cubicBezTo>
                      <a:close/>
                    </a:path>
                  </a:pathLst>
                </a:custGeom>
                <a:solidFill>
                  <a:srgbClr val="F4C7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03" name="Freeform 76"/>
                <p:cNvSpPr>
                  <a:spLocks/>
                </p:cNvSpPr>
                <p:nvPr/>
              </p:nvSpPr>
              <p:spPr bwMode="auto">
                <a:xfrm flipH="1">
                  <a:off x="1034" y="236"/>
                  <a:ext cx="29" cy="58"/>
                </a:xfrm>
                <a:custGeom>
                  <a:avLst/>
                  <a:gdLst>
                    <a:gd name="T0" fmla="*/ 0 w 11"/>
                    <a:gd name="T1" fmla="*/ 1648 h 22"/>
                    <a:gd name="T2" fmla="*/ 5365 w 11"/>
                    <a:gd name="T3" fmla="*/ 19462 h 22"/>
                    <a:gd name="T4" fmla="*/ 9654 w 11"/>
                    <a:gd name="T5" fmla="*/ 16807 h 22"/>
                    <a:gd name="T6" fmla="*/ 4345 w 11"/>
                    <a:gd name="T7" fmla="*/ 0 h 22"/>
                    <a:gd name="T8" fmla="*/ 0 w 11"/>
                    <a:gd name="T9" fmla="*/ 1648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"/>
                    <a:gd name="T16" fmla="*/ 0 h 22"/>
                    <a:gd name="T17" fmla="*/ 11 w 11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" h="22">
                      <a:moveTo>
                        <a:pt x="0" y="2"/>
                      </a:moveTo>
                      <a:cubicBezTo>
                        <a:pt x="1" y="8"/>
                        <a:pt x="4" y="16"/>
                        <a:pt x="6" y="22"/>
                      </a:cubicBezTo>
                      <a:cubicBezTo>
                        <a:pt x="8" y="21"/>
                        <a:pt x="9" y="19"/>
                        <a:pt x="11" y="19"/>
                      </a:cubicBezTo>
                      <a:cubicBezTo>
                        <a:pt x="9" y="19"/>
                        <a:pt x="3" y="0"/>
                        <a:pt x="5" y="0"/>
                      </a:cubicBezTo>
                      <a:cubicBezTo>
                        <a:pt x="3" y="0"/>
                        <a:pt x="0" y="1"/>
                        <a:pt x="0" y="2"/>
                      </a:cubicBezTo>
                      <a:close/>
                    </a:path>
                  </a:pathLst>
                </a:custGeom>
                <a:solidFill>
                  <a:srgbClr val="F4C7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04" name="Freeform 77"/>
                <p:cNvSpPr>
                  <a:spLocks/>
                </p:cNvSpPr>
                <p:nvPr/>
              </p:nvSpPr>
              <p:spPr bwMode="auto">
                <a:xfrm flipH="1">
                  <a:off x="882" y="396"/>
                  <a:ext cx="55" cy="31"/>
                </a:xfrm>
                <a:custGeom>
                  <a:avLst/>
                  <a:gdLst>
                    <a:gd name="T0" fmla="*/ 0 w 21"/>
                    <a:gd name="T1" fmla="*/ 2415 h 12"/>
                    <a:gd name="T2" fmla="*/ 15146 w 21"/>
                    <a:gd name="T3" fmla="*/ 9223 h 12"/>
                    <a:gd name="T4" fmla="*/ 17731 w 21"/>
                    <a:gd name="T5" fmla="*/ 6239 h 12"/>
                    <a:gd name="T6" fmla="*/ 3195 w 21"/>
                    <a:gd name="T7" fmla="*/ 0 h 12"/>
                    <a:gd name="T8" fmla="*/ 0 w 21"/>
                    <a:gd name="T9" fmla="*/ 2415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12"/>
                    <a:gd name="T17" fmla="*/ 21 w 21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12">
                      <a:moveTo>
                        <a:pt x="0" y="3"/>
                      </a:moveTo>
                      <a:cubicBezTo>
                        <a:pt x="5" y="7"/>
                        <a:pt x="12" y="10"/>
                        <a:pt x="18" y="12"/>
                      </a:cubicBezTo>
                      <a:cubicBezTo>
                        <a:pt x="19" y="11"/>
                        <a:pt x="20" y="9"/>
                        <a:pt x="21" y="8"/>
                      </a:cubicBezTo>
                      <a:cubicBezTo>
                        <a:pt x="20" y="9"/>
                        <a:pt x="3" y="1"/>
                        <a:pt x="4" y="0"/>
                      </a:cubicBezTo>
                      <a:cubicBezTo>
                        <a:pt x="3" y="2"/>
                        <a:pt x="2" y="3"/>
                        <a:pt x="0" y="3"/>
                      </a:cubicBezTo>
                      <a:close/>
                    </a:path>
                  </a:pathLst>
                </a:custGeom>
                <a:solidFill>
                  <a:srgbClr val="F4C7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05" name="Freeform 78"/>
                <p:cNvSpPr>
                  <a:spLocks/>
                </p:cNvSpPr>
                <p:nvPr/>
              </p:nvSpPr>
              <p:spPr bwMode="auto">
                <a:xfrm flipH="1">
                  <a:off x="832" y="832"/>
                  <a:ext cx="16" cy="37"/>
                </a:xfrm>
                <a:custGeom>
                  <a:avLst/>
                  <a:gdLst>
                    <a:gd name="T0" fmla="*/ 1763 w 6"/>
                    <a:gd name="T1" fmla="*/ 1033 h 14"/>
                    <a:gd name="T2" fmla="*/ 0 w 6"/>
                    <a:gd name="T3" fmla="*/ 11607 h 14"/>
                    <a:gd name="T4" fmla="*/ 3891 w 6"/>
                    <a:gd name="T5" fmla="*/ 12643 h 14"/>
                    <a:gd name="T6" fmla="*/ 5824 w 6"/>
                    <a:gd name="T7" fmla="*/ 0 h 14"/>
                    <a:gd name="T8" fmla="*/ 1763 w 6"/>
                    <a:gd name="T9" fmla="*/ 1033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14"/>
                    <a:gd name="T17" fmla="*/ 6 w 6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14">
                      <a:moveTo>
                        <a:pt x="2" y="1"/>
                      </a:moveTo>
                      <a:lnTo>
                        <a:pt x="0" y="13"/>
                      </a:lnTo>
                      <a:lnTo>
                        <a:pt x="4" y="14"/>
                      </a:lnTo>
                      <a:cubicBezTo>
                        <a:pt x="4" y="14"/>
                        <a:pt x="6" y="0"/>
                        <a:pt x="6" y="0"/>
                      </a:cubicBezTo>
                      <a:lnTo>
                        <a:pt x="2" y="1"/>
                      </a:lnTo>
                      <a:close/>
                    </a:path>
                  </a:pathLst>
                </a:custGeom>
                <a:solidFill>
                  <a:srgbClr val="F4C7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06" name="Freeform 79"/>
                <p:cNvSpPr>
                  <a:spLocks/>
                </p:cNvSpPr>
                <p:nvPr/>
              </p:nvSpPr>
              <p:spPr bwMode="auto">
                <a:xfrm flipH="1">
                  <a:off x="613" y="843"/>
                  <a:ext cx="10" cy="39"/>
                </a:xfrm>
                <a:custGeom>
                  <a:avLst/>
                  <a:gdLst>
                    <a:gd name="T0" fmla="*/ 0 w 4"/>
                    <a:gd name="T1" fmla="*/ 0 h 15"/>
                    <a:gd name="T2" fmla="*/ 0 w 4"/>
                    <a:gd name="T3" fmla="*/ 12020 h 15"/>
                    <a:gd name="T4" fmla="*/ 2470 w 4"/>
                    <a:gd name="T5" fmla="*/ 12020 h 15"/>
                    <a:gd name="T6" fmla="*/ 2470 w 4"/>
                    <a:gd name="T7" fmla="*/ 0 h 15"/>
                    <a:gd name="T8" fmla="*/ 0 w 4"/>
                    <a:gd name="T9" fmla="*/ 0 h 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15"/>
                    <a:gd name="T17" fmla="*/ 4 w 4"/>
                    <a:gd name="T18" fmla="*/ 15 h 1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15">
                      <a:moveTo>
                        <a:pt x="0" y="0"/>
                      </a:moveTo>
                      <a:lnTo>
                        <a:pt x="0" y="15"/>
                      </a:lnTo>
                      <a:lnTo>
                        <a:pt x="4" y="15"/>
                      </a:lnTo>
                      <a:cubicBezTo>
                        <a:pt x="4" y="15"/>
                        <a:pt x="4" y="0"/>
                        <a:pt x="4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4C7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07" name="Freeform 80"/>
                <p:cNvSpPr>
                  <a:spLocks/>
                </p:cNvSpPr>
                <p:nvPr/>
              </p:nvSpPr>
              <p:spPr bwMode="auto">
                <a:xfrm flipH="1">
                  <a:off x="387" y="278"/>
                  <a:ext cx="32" cy="50"/>
                </a:xfrm>
                <a:custGeom>
                  <a:avLst/>
                  <a:gdLst>
                    <a:gd name="T0" fmla="*/ 7531 w 12"/>
                    <a:gd name="T1" fmla="*/ 0 h 19"/>
                    <a:gd name="T2" fmla="*/ 0 w 12"/>
                    <a:gd name="T3" fmla="*/ 14911 h 19"/>
                    <a:gd name="T4" fmla="*/ 2824 w 12"/>
                    <a:gd name="T5" fmla="*/ 16642 h 19"/>
                    <a:gd name="T6" fmla="*/ 10376 w 12"/>
                    <a:gd name="T7" fmla="*/ 1005 h 19"/>
                    <a:gd name="T8" fmla="*/ 7531 w 12"/>
                    <a:gd name="T9" fmla="*/ 0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"/>
                    <a:gd name="T16" fmla="*/ 0 h 19"/>
                    <a:gd name="T17" fmla="*/ 12 w 12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" h="19">
                      <a:moveTo>
                        <a:pt x="8" y="0"/>
                      </a:moveTo>
                      <a:cubicBezTo>
                        <a:pt x="6" y="6"/>
                        <a:pt x="4" y="12"/>
                        <a:pt x="0" y="17"/>
                      </a:cubicBezTo>
                      <a:cubicBezTo>
                        <a:pt x="1" y="17"/>
                        <a:pt x="2" y="18"/>
                        <a:pt x="3" y="19"/>
                      </a:cubicBezTo>
                      <a:cubicBezTo>
                        <a:pt x="4" y="19"/>
                        <a:pt x="12" y="1"/>
                        <a:pt x="11" y="1"/>
                      </a:cubicBezTo>
                      <a:cubicBezTo>
                        <a:pt x="10" y="1"/>
                        <a:pt x="9" y="0"/>
                        <a:pt x="8" y="0"/>
                      </a:cubicBezTo>
                      <a:close/>
                    </a:path>
                  </a:pathLst>
                </a:custGeom>
                <a:solidFill>
                  <a:srgbClr val="F4C7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08" name="Freeform 81"/>
                <p:cNvSpPr>
                  <a:spLocks/>
                </p:cNvSpPr>
                <p:nvPr/>
              </p:nvSpPr>
              <p:spPr bwMode="auto">
                <a:xfrm flipH="1">
                  <a:off x="1013" y="231"/>
                  <a:ext cx="21" cy="50"/>
                </a:xfrm>
                <a:custGeom>
                  <a:avLst/>
                  <a:gdLst>
                    <a:gd name="T0" fmla="*/ 0 w 8"/>
                    <a:gd name="T1" fmla="*/ 1005 h 19"/>
                    <a:gd name="T2" fmla="*/ 4232 w 8"/>
                    <a:gd name="T3" fmla="*/ 16642 h 19"/>
                    <a:gd name="T4" fmla="*/ 6836 w 8"/>
                    <a:gd name="T5" fmla="*/ 15637 h 19"/>
                    <a:gd name="T6" fmla="*/ 3617 w 8"/>
                    <a:gd name="T7" fmla="*/ 0 h 19"/>
                    <a:gd name="T8" fmla="*/ 0 w 8"/>
                    <a:gd name="T9" fmla="*/ 1005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19"/>
                    <a:gd name="T17" fmla="*/ 8 w 8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19">
                      <a:moveTo>
                        <a:pt x="0" y="1"/>
                      </a:moveTo>
                      <a:lnTo>
                        <a:pt x="5" y="19"/>
                      </a:lnTo>
                      <a:lnTo>
                        <a:pt x="8" y="18"/>
                      </a:lnTo>
                      <a:cubicBezTo>
                        <a:pt x="8" y="18"/>
                        <a:pt x="4" y="1"/>
                        <a:pt x="4" y="0"/>
                      </a:cubicBezTo>
                      <a:cubicBezTo>
                        <a:pt x="2" y="0"/>
                        <a:pt x="1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F4C7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09" name="Freeform 82"/>
                <p:cNvSpPr>
                  <a:spLocks/>
                </p:cNvSpPr>
                <p:nvPr/>
              </p:nvSpPr>
              <p:spPr bwMode="auto">
                <a:xfrm flipH="1">
                  <a:off x="872" y="372"/>
                  <a:ext cx="49" cy="37"/>
                </a:xfrm>
                <a:custGeom>
                  <a:avLst/>
                  <a:gdLst>
                    <a:gd name="T0" fmla="*/ 0 w 19"/>
                    <a:gd name="T1" fmla="*/ 4392 h 14"/>
                    <a:gd name="T2" fmla="*/ 12864 w 19"/>
                    <a:gd name="T3" fmla="*/ 12643 h 14"/>
                    <a:gd name="T4" fmla="*/ 13588 w 19"/>
                    <a:gd name="T5" fmla="*/ 9953 h 14"/>
                    <a:gd name="T6" fmla="*/ 923 w 19"/>
                    <a:gd name="T7" fmla="*/ 0 h 14"/>
                    <a:gd name="T8" fmla="*/ 0 w 19"/>
                    <a:gd name="T9" fmla="*/ 4392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14"/>
                    <a:gd name="T17" fmla="*/ 19 w 19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14">
                      <a:moveTo>
                        <a:pt x="0" y="5"/>
                      </a:moveTo>
                      <a:cubicBezTo>
                        <a:pt x="6" y="7"/>
                        <a:pt x="11" y="10"/>
                        <a:pt x="17" y="14"/>
                      </a:cubicBezTo>
                      <a:lnTo>
                        <a:pt x="18" y="11"/>
                      </a:lnTo>
                      <a:cubicBezTo>
                        <a:pt x="19" y="8"/>
                        <a:pt x="3" y="1"/>
                        <a:pt x="1" y="0"/>
                      </a:cubicBezTo>
                      <a:cubicBezTo>
                        <a:pt x="1" y="1"/>
                        <a:pt x="1" y="4"/>
                        <a:pt x="0" y="5"/>
                      </a:cubicBezTo>
                      <a:close/>
                    </a:path>
                  </a:pathLst>
                </a:custGeom>
                <a:solidFill>
                  <a:srgbClr val="F4C7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10" name="Freeform 83"/>
                <p:cNvSpPr>
                  <a:spLocks/>
                </p:cNvSpPr>
                <p:nvPr/>
              </p:nvSpPr>
              <p:spPr bwMode="auto">
                <a:xfrm flipH="1">
                  <a:off x="866" y="346"/>
                  <a:ext cx="50" cy="34"/>
                </a:xfrm>
                <a:custGeom>
                  <a:avLst/>
                  <a:gdLst>
                    <a:gd name="T0" fmla="*/ 0 w 19"/>
                    <a:gd name="T1" fmla="*/ 5150 h 13"/>
                    <a:gd name="T2" fmla="*/ 15637 w 19"/>
                    <a:gd name="T3" fmla="*/ 10896 h 13"/>
                    <a:gd name="T4" fmla="*/ 16642 w 19"/>
                    <a:gd name="T5" fmla="*/ 7728 h 13"/>
                    <a:gd name="T6" fmla="*/ 1005 w 19"/>
                    <a:gd name="T7" fmla="*/ 986 h 13"/>
                    <a:gd name="T8" fmla="*/ 0 w 19"/>
                    <a:gd name="T9" fmla="*/ 5150 h 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13"/>
                    <a:gd name="T17" fmla="*/ 19 w 19"/>
                    <a:gd name="T18" fmla="*/ 13 h 1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13">
                      <a:moveTo>
                        <a:pt x="0" y="6"/>
                      </a:moveTo>
                      <a:cubicBezTo>
                        <a:pt x="6" y="7"/>
                        <a:pt x="12" y="8"/>
                        <a:pt x="18" y="13"/>
                      </a:cubicBezTo>
                      <a:cubicBezTo>
                        <a:pt x="18" y="12"/>
                        <a:pt x="19" y="10"/>
                        <a:pt x="19" y="9"/>
                      </a:cubicBezTo>
                      <a:cubicBezTo>
                        <a:pt x="19" y="6"/>
                        <a:pt x="2" y="0"/>
                        <a:pt x="1" y="1"/>
                      </a:cubicBezTo>
                      <a:cubicBezTo>
                        <a:pt x="0" y="2"/>
                        <a:pt x="1" y="4"/>
                        <a:pt x="0" y="6"/>
                      </a:cubicBezTo>
                      <a:close/>
                    </a:path>
                  </a:pathLst>
                </a:custGeom>
                <a:solidFill>
                  <a:srgbClr val="F4C7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11" name="Freeform 84"/>
                <p:cNvSpPr>
                  <a:spLocks/>
                </p:cNvSpPr>
                <p:nvPr/>
              </p:nvSpPr>
              <p:spPr bwMode="auto">
                <a:xfrm flipH="1">
                  <a:off x="798" y="832"/>
                  <a:ext cx="21" cy="42"/>
                </a:xfrm>
                <a:custGeom>
                  <a:avLst/>
                  <a:gdLst>
                    <a:gd name="T0" fmla="*/ 2604 w 8"/>
                    <a:gd name="T1" fmla="*/ 0 h 16"/>
                    <a:gd name="T2" fmla="*/ 0 w 8"/>
                    <a:gd name="T3" fmla="*/ 12734 h 16"/>
                    <a:gd name="T4" fmla="*/ 3617 w 8"/>
                    <a:gd name="T5" fmla="*/ 13726 h 16"/>
                    <a:gd name="T6" fmla="*/ 6836 w 8"/>
                    <a:gd name="T7" fmla="*/ 0 h 16"/>
                    <a:gd name="T8" fmla="*/ 2604 w 8"/>
                    <a:gd name="T9" fmla="*/ 0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16"/>
                    <a:gd name="T17" fmla="*/ 8 w 8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16">
                      <a:moveTo>
                        <a:pt x="3" y="0"/>
                      </a:moveTo>
                      <a:lnTo>
                        <a:pt x="0" y="15"/>
                      </a:lnTo>
                      <a:lnTo>
                        <a:pt x="4" y="16"/>
                      </a:lnTo>
                      <a:cubicBezTo>
                        <a:pt x="4" y="16"/>
                        <a:pt x="8" y="0"/>
                        <a:pt x="8" y="0"/>
                      </a:cubicBez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F4C7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12" name="Freeform 85"/>
                <p:cNvSpPr>
                  <a:spLocks/>
                </p:cNvSpPr>
                <p:nvPr/>
              </p:nvSpPr>
              <p:spPr bwMode="auto">
                <a:xfrm flipH="1">
                  <a:off x="583" y="840"/>
                  <a:ext cx="11" cy="42"/>
                </a:xfrm>
                <a:custGeom>
                  <a:avLst/>
                  <a:gdLst>
                    <a:gd name="T0" fmla="*/ 0 w 4"/>
                    <a:gd name="T1" fmla="*/ 0 h 16"/>
                    <a:gd name="T2" fmla="*/ 1271 w 4"/>
                    <a:gd name="T3" fmla="*/ 13726 h 16"/>
                    <a:gd name="T4" fmla="*/ 4741 w 4"/>
                    <a:gd name="T5" fmla="*/ 12734 h 16"/>
                    <a:gd name="T6" fmla="*/ 3495 w 4"/>
                    <a:gd name="T7" fmla="*/ 0 h 16"/>
                    <a:gd name="T8" fmla="*/ 0 w 4"/>
                    <a:gd name="T9" fmla="*/ 0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16"/>
                    <a:gd name="T17" fmla="*/ 4 w 4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16">
                      <a:moveTo>
                        <a:pt x="0" y="0"/>
                      </a:moveTo>
                      <a:lnTo>
                        <a:pt x="1" y="16"/>
                      </a:lnTo>
                      <a:lnTo>
                        <a:pt x="4" y="15"/>
                      </a:lnTo>
                      <a:cubicBezTo>
                        <a:pt x="4" y="15"/>
                        <a:pt x="3" y="0"/>
                        <a:pt x="3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4C7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13" name="Freeform 86"/>
                <p:cNvSpPr>
                  <a:spLocks/>
                </p:cNvSpPr>
                <p:nvPr/>
              </p:nvSpPr>
              <p:spPr bwMode="auto">
                <a:xfrm flipH="1">
                  <a:off x="369" y="283"/>
                  <a:ext cx="29" cy="66"/>
                </a:xfrm>
                <a:custGeom>
                  <a:avLst/>
                  <a:gdLst>
                    <a:gd name="T0" fmla="*/ 5992 w 11"/>
                    <a:gd name="T1" fmla="*/ 0 h 25"/>
                    <a:gd name="T2" fmla="*/ 0 w 11"/>
                    <a:gd name="T3" fmla="*/ 16909 h 25"/>
                    <a:gd name="T4" fmla="*/ 0 w 11"/>
                    <a:gd name="T5" fmla="*/ 19634 h 25"/>
                    <a:gd name="T6" fmla="*/ 8028 w 11"/>
                    <a:gd name="T7" fmla="*/ 0 h 25"/>
                    <a:gd name="T8" fmla="*/ 5992 w 11"/>
                    <a:gd name="T9" fmla="*/ 0 h 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"/>
                    <a:gd name="T16" fmla="*/ 0 h 25"/>
                    <a:gd name="T17" fmla="*/ 11 w 11"/>
                    <a:gd name="T18" fmla="*/ 25 h 2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" h="25">
                      <a:moveTo>
                        <a:pt x="7" y="0"/>
                      </a:moveTo>
                      <a:cubicBezTo>
                        <a:pt x="6" y="8"/>
                        <a:pt x="2" y="13"/>
                        <a:pt x="0" y="19"/>
                      </a:cubicBezTo>
                      <a:cubicBezTo>
                        <a:pt x="2" y="21"/>
                        <a:pt x="0" y="21"/>
                        <a:pt x="0" y="22"/>
                      </a:cubicBezTo>
                      <a:cubicBezTo>
                        <a:pt x="3" y="25"/>
                        <a:pt x="11" y="2"/>
                        <a:pt x="9" y="0"/>
                      </a:cubicBezTo>
                      <a:cubicBezTo>
                        <a:pt x="8" y="0"/>
                        <a:pt x="8" y="0"/>
                        <a:pt x="7" y="0"/>
                      </a:cubicBezTo>
                      <a:close/>
                    </a:path>
                  </a:pathLst>
                </a:custGeom>
                <a:solidFill>
                  <a:srgbClr val="F4C7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14" name="Freeform 87"/>
                <p:cNvSpPr>
                  <a:spLocks/>
                </p:cNvSpPr>
                <p:nvPr/>
              </p:nvSpPr>
              <p:spPr bwMode="auto">
                <a:xfrm flipH="1">
                  <a:off x="992" y="220"/>
                  <a:ext cx="21" cy="53"/>
                </a:xfrm>
                <a:custGeom>
                  <a:avLst/>
                  <a:gdLst>
                    <a:gd name="T0" fmla="*/ 0 w 8"/>
                    <a:gd name="T1" fmla="*/ 1039 h 20"/>
                    <a:gd name="T2" fmla="*/ 4232 w 8"/>
                    <a:gd name="T3" fmla="*/ 18293 h 20"/>
                    <a:gd name="T4" fmla="*/ 5843 w 8"/>
                    <a:gd name="T5" fmla="*/ 17360 h 20"/>
                    <a:gd name="T6" fmla="*/ 1612 w 8"/>
                    <a:gd name="T7" fmla="*/ 0 h 20"/>
                    <a:gd name="T8" fmla="*/ 0 w 8"/>
                    <a:gd name="T9" fmla="*/ 1039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20"/>
                    <a:gd name="T17" fmla="*/ 8 w 8"/>
                    <a:gd name="T18" fmla="*/ 20 h 2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20">
                      <a:moveTo>
                        <a:pt x="0" y="1"/>
                      </a:moveTo>
                      <a:cubicBezTo>
                        <a:pt x="4" y="8"/>
                        <a:pt x="4" y="14"/>
                        <a:pt x="5" y="20"/>
                      </a:cubicBezTo>
                      <a:cubicBezTo>
                        <a:pt x="6" y="19"/>
                        <a:pt x="7" y="20"/>
                        <a:pt x="7" y="19"/>
                      </a:cubicBezTo>
                      <a:cubicBezTo>
                        <a:pt x="8" y="12"/>
                        <a:pt x="4" y="0"/>
                        <a:pt x="2" y="0"/>
                      </a:cubicBezTo>
                      <a:cubicBezTo>
                        <a:pt x="1" y="0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F4C7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15" name="Freeform 88"/>
                <p:cNvSpPr>
                  <a:spLocks/>
                </p:cNvSpPr>
                <p:nvPr/>
              </p:nvSpPr>
              <p:spPr bwMode="auto">
                <a:xfrm flipH="1">
                  <a:off x="864" y="328"/>
                  <a:ext cx="49" cy="28"/>
                </a:xfrm>
                <a:custGeom>
                  <a:avLst/>
                  <a:gdLst>
                    <a:gd name="T0" fmla="*/ 0 w 19"/>
                    <a:gd name="T1" fmla="*/ 2688 h 11"/>
                    <a:gd name="T2" fmla="*/ 13588 w 19"/>
                    <a:gd name="T3" fmla="*/ 7601 h 11"/>
                    <a:gd name="T4" fmla="*/ 13588 w 19"/>
                    <a:gd name="T5" fmla="*/ 4918 h 11"/>
                    <a:gd name="T6" fmla="*/ 0 w 19"/>
                    <a:gd name="T7" fmla="*/ 1387 h 11"/>
                    <a:gd name="T8" fmla="*/ 0 w 19"/>
                    <a:gd name="T9" fmla="*/ 2688 h 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11"/>
                    <a:gd name="T17" fmla="*/ 19 w 19"/>
                    <a:gd name="T18" fmla="*/ 11 h 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11">
                      <a:moveTo>
                        <a:pt x="0" y="4"/>
                      </a:moveTo>
                      <a:cubicBezTo>
                        <a:pt x="9" y="4"/>
                        <a:pt x="14" y="7"/>
                        <a:pt x="18" y="11"/>
                      </a:cubicBezTo>
                      <a:cubicBezTo>
                        <a:pt x="18" y="10"/>
                        <a:pt x="19" y="8"/>
                        <a:pt x="18" y="7"/>
                      </a:cubicBezTo>
                      <a:cubicBezTo>
                        <a:pt x="13" y="1"/>
                        <a:pt x="1" y="0"/>
                        <a:pt x="0" y="2"/>
                      </a:cubicBezTo>
                      <a:cubicBezTo>
                        <a:pt x="0" y="3"/>
                        <a:pt x="0" y="3"/>
                        <a:pt x="0" y="4"/>
                      </a:cubicBezTo>
                      <a:close/>
                    </a:path>
                  </a:pathLst>
                </a:custGeom>
                <a:solidFill>
                  <a:srgbClr val="F4C7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16" name="Freeform 89"/>
                <p:cNvSpPr>
                  <a:spLocks/>
                </p:cNvSpPr>
                <p:nvPr/>
              </p:nvSpPr>
              <p:spPr bwMode="auto">
                <a:xfrm flipH="1">
                  <a:off x="772" y="835"/>
                  <a:ext cx="19" cy="47"/>
                </a:xfrm>
                <a:custGeom>
                  <a:avLst/>
                  <a:gdLst>
                    <a:gd name="T0" fmla="*/ 3257 w 7"/>
                    <a:gd name="T1" fmla="*/ 0 h 18"/>
                    <a:gd name="T2" fmla="*/ 0 w 7"/>
                    <a:gd name="T3" fmla="*/ 13936 h 18"/>
                    <a:gd name="T4" fmla="*/ 4397 w 7"/>
                    <a:gd name="T5" fmla="*/ 14917 h 18"/>
                    <a:gd name="T6" fmla="*/ 7662 w 7"/>
                    <a:gd name="T7" fmla="*/ 982 h 18"/>
                    <a:gd name="T8" fmla="*/ 3257 w 7"/>
                    <a:gd name="T9" fmla="*/ 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8"/>
                    <a:gd name="T17" fmla="*/ 7 w 7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8">
                      <a:moveTo>
                        <a:pt x="3" y="0"/>
                      </a:moveTo>
                      <a:lnTo>
                        <a:pt x="0" y="17"/>
                      </a:lnTo>
                      <a:lnTo>
                        <a:pt x="4" y="18"/>
                      </a:lnTo>
                      <a:cubicBezTo>
                        <a:pt x="4" y="18"/>
                        <a:pt x="7" y="1"/>
                        <a:pt x="7" y="1"/>
                      </a:cubicBez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F4C7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17" name="Oval 90"/>
                <p:cNvSpPr>
                  <a:spLocks noChangeArrowheads="1"/>
                </p:cNvSpPr>
                <p:nvPr/>
              </p:nvSpPr>
              <p:spPr bwMode="auto">
                <a:xfrm flipH="1">
                  <a:off x="657" y="856"/>
                  <a:ext cx="8" cy="13"/>
                </a:xfrm>
                <a:prstGeom prst="ellipse">
                  <a:avLst/>
                </a:prstGeom>
                <a:solidFill>
                  <a:srgbClr val="EB3D00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18" name="Freeform 91"/>
                <p:cNvSpPr>
                  <a:spLocks/>
                </p:cNvSpPr>
                <p:nvPr/>
              </p:nvSpPr>
              <p:spPr bwMode="auto">
                <a:xfrm flipH="1">
                  <a:off x="432" y="281"/>
                  <a:ext cx="10" cy="10"/>
                </a:xfrm>
                <a:custGeom>
                  <a:avLst/>
                  <a:gdLst>
                    <a:gd name="T0" fmla="*/ 1950 w 4"/>
                    <a:gd name="T1" fmla="*/ 0 h 4"/>
                    <a:gd name="T2" fmla="*/ 1950 w 4"/>
                    <a:gd name="T3" fmla="*/ 1950 h 4"/>
                    <a:gd name="T4" fmla="*/ 0 w 4"/>
                    <a:gd name="T5" fmla="*/ 2470 h 4"/>
                    <a:gd name="T6" fmla="*/ 0 w 4"/>
                    <a:gd name="T7" fmla="*/ 783 h 4"/>
                    <a:gd name="T8" fmla="*/ 1950 w 4"/>
                    <a:gd name="T9" fmla="*/ 0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4"/>
                    <a:gd name="T17" fmla="*/ 4 w 4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4">
                      <a:moveTo>
                        <a:pt x="3" y="0"/>
                      </a:moveTo>
                      <a:cubicBezTo>
                        <a:pt x="4" y="0"/>
                        <a:pt x="4" y="2"/>
                        <a:pt x="3" y="3"/>
                      </a:cubicBezTo>
                      <a:cubicBezTo>
                        <a:pt x="2" y="4"/>
                        <a:pt x="1" y="4"/>
                        <a:pt x="0" y="4"/>
                      </a:cubicBezTo>
                      <a:cubicBezTo>
                        <a:pt x="0" y="3"/>
                        <a:pt x="0" y="2"/>
                        <a:pt x="0" y="1"/>
                      </a:cubicBezTo>
                      <a:cubicBezTo>
                        <a:pt x="1" y="0"/>
                        <a:pt x="2" y="0"/>
                        <a:pt x="3" y="0"/>
                      </a:cubicBezTo>
                      <a:close/>
                    </a:path>
                  </a:pathLst>
                </a:custGeom>
                <a:solidFill>
                  <a:srgbClr val="EB3D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19" name="Freeform 92"/>
                <p:cNvSpPr>
                  <a:spLocks/>
                </p:cNvSpPr>
                <p:nvPr/>
              </p:nvSpPr>
              <p:spPr bwMode="auto">
                <a:xfrm flipH="1">
                  <a:off x="451" y="265"/>
                  <a:ext cx="10" cy="13"/>
                </a:xfrm>
                <a:custGeom>
                  <a:avLst/>
                  <a:gdLst>
                    <a:gd name="T0" fmla="*/ 1950 w 4"/>
                    <a:gd name="T1" fmla="*/ 967 h 5"/>
                    <a:gd name="T2" fmla="*/ 1950 w 4"/>
                    <a:gd name="T3" fmla="*/ 3110 h 5"/>
                    <a:gd name="T4" fmla="*/ 0 w 4"/>
                    <a:gd name="T5" fmla="*/ 4022 h 5"/>
                    <a:gd name="T6" fmla="*/ 783 w 4"/>
                    <a:gd name="T7" fmla="*/ 1547 h 5"/>
                    <a:gd name="T8" fmla="*/ 1950 w 4"/>
                    <a:gd name="T9" fmla="*/ 967 h 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5"/>
                    <a:gd name="T17" fmla="*/ 4 w 4"/>
                    <a:gd name="T18" fmla="*/ 5 h 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5">
                      <a:moveTo>
                        <a:pt x="3" y="1"/>
                      </a:moveTo>
                      <a:cubicBezTo>
                        <a:pt x="4" y="2"/>
                        <a:pt x="4" y="3"/>
                        <a:pt x="3" y="4"/>
                      </a:cubicBezTo>
                      <a:cubicBezTo>
                        <a:pt x="2" y="5"/>
                        <a:pt x="1" y="5"/>
                        <a:pt x="0" y="5"/>
                      </a:cubicBezTo>
                      <a:cubicBezTo>
                        <a:pt x="0" y="4"/>
                        <a:pt x="1" y="4"/>
                        <a:pt x="1" y="2"/>
                      </a:cubicBezTo>
                      <a:cubicBezTo>
                        <a:pt x="2" y="1"/>
                        <a:pt x="2" y="0"/>
                        <a:pt x="3" y="1"/>
                      </a:cubicBezTo>
                      <a:close/>
                    </a:path>
                  </a:pathLst>
                </a:custGeom>
                <a:solidFill>
                  <a:srgbClr val="EB3D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20" name="Freeform 93"/>
                <p:cNvSpPr>
                  <a:spLocks/>
                </p:cNvSpPr>
                <p:nvPr/>
              </p:nvSpPr>
              <p:spPr bwMode="auto">
                <a:xfrm flipH="1">
                  <a:off x="1060" y="260"/>
                  <a:ext cx="8" cy="13"/>
                </a:xfrm>
                <a:custGeom>
                  <a:avLst/>
                  <a:gdLst>
                    <a:gd name="T0" fmla="*/ 1059 w 3"/>
                    <a:gd name="T1" fmla="*/ 967 h 5"/>
                    <a:gd name="T2" fmla="*/ 2824 w 3"/>
                    <a:gd name="T3" fmla="*/ 2514 h 5"/>
                    <a:gd name="T4" fmla="*/ 1763 w 3"/>
                    <a:gd name="T5" fmla="*/ 4022 h 5"/>
                    <a:gd name="T6" fmla="*/ 1059 w 3"/>
                    <a:gd name="T7" fmla="*/ 2514 h 5"/>
                    <a:gd name="T8" fmla="*/ 1059 w 3"/>
                    <a:gd name="T9" fmla="*/ 967 h 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5"/>
                    <a:gd name="T17" fmla="*/ 3 w 3"/>
                    <a:gd name="T18" fmla="*/ 5 h 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5">
                      <a:moveTo>
                        <a:pt x="1" y="1"/>
                      </a:moveTo>
                      <a:cubicBezTo>
                        <a:pt x="2" y="0"/>
                        <a:pt x="3" y="2"/>
                        <a:pt x="3" y="3"/>
                      </a:cubicBezTo>
                      <a:cubicBezTo>
                        <a:pt x="3" y="4"/>
                        <a:pt x="3" y="5"/>
                        <a:pt x="2" y="5"/>
                      </a:cubicBezTo>
                      <a:cubicBezTo>
                        <a:pt x="1" y="5"/>
                        <a:pt x="1" y="4"/>
                        <a:pt x="1" y="3"/>
                      </a:cubicBezTo>
                      <a:cubicBezTo>
                        <a:pt x="0" y="2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EB3D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21" name="Freeform 94"/>
                <p:cNvSpPr>
                  <a:spLocks/>
                </p:cNvSpPr>
                <p:nvPr/>
              </p:nvSpPr>
              <p:spPr bwMode="auto">
                <a:xfrm flipH="1">
                  <a:off x="913" y="422"/>
                  <a:ext cx="19" cy="8"/>
                </a:xfrm>
                <a:custGeom>
                  <a:avLst/>
                  <a:gdLst>
                    <a:gd name="T0" fmla="*/ 1200 w 7"/>
                    <a:gd name="T1" fmla="*/ 1059 h 3"/>
                    <a:gd name="T2" fmla="*/ 5600 w 7"/>
                    <a:gd name="T3" fmla="*/ 0 h 3"/>
                    <a:gd name="T4" fmla="*/ 6357 w 7"/>
                    <a:gd name="T5" fmla="*/ 2824 h 3"/>
                    <a:gd name="T6" fmla="*/ 4397 w 7"/>
                    <a:gd name="T7" fmla="*/ 1763 h 3"/>
                    <a:gd name="T8" fmla="*/ 1200 w 7"/>
                    <a:gd name="T9" fmla="*/ 1059 h 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3"/>
                    <a:gd name="T17" fmla="*/ 7 w 7"/>
                    <a:gd name="T18" fmla="*/ 3 h 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3">
                      <a:moveTo>
                        <a:pt x="1" y="1"/>
                      </a:moveTo>
                      <a:cubicBezTo>
                        <a:pt x="2" y="0"/>
                        <a:pt x="4" y="0"/>
                        <a:pt x="5" y="0"/>
                      </a:cubicBezTo>
                      <a:cubicBezTo>
                        <a:pt x="5" y="1"/>
                        <a:pt x="7" y="2"/>
                        <a:pt x="6" y="3"/>
                      </a:cubicBezTo>
                      <a:cubicBezTo>
                        <a:pt x="6" y="3"/>
                        <a:pt x="5" y="3"/>
                        <a:pt x="4" y="2"/>
                      </a:cubicBezTo>
                      <a:cubicBezTo>
                        <a:pt x="3" y="2"/>
                        <a:pt x="0" y="2"/>
                        <a:pt x="1" y="1"/>
                      </a:cubicBezTo>
                      <a:close/>
                    </a:path>
                  </a:pathLst>
                </a:custGeom>
                <a:solidFill>
                  <a:srgbClr val="EB3D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22" name="Freeform 95"/>
                <p:cNvSpPr>
                  <a:spLocks/>
                </p:cNvSpPr>
                <p:nvPr/>
              </p:nvSpPr>
              <p:spPr bwMode="auto">
                <a:xfrm flipH="1">
                  <a:off x="372" y="307"/>
                  <a:ext cx="7" cy="13"/>
                </a:xfrm>
                <a:custGeom>
                  <a:avLst/>
                  <a:gdLst>
                    <a:gd name="T0" fmla="*/ 828 w 3"/>
                    <a:gd name="T1" fmla="*/ 967 h 5"/>
                    <a:gd name="T2" fmla="*/ 355 w 3"/>
                    <a:gd name="T3" fmla="*/ 2514 h 5"/>
                    <a:gd name="T4" fmla="*/ 828 w 3"/>
                    <a:gd name="T5" fmla="*/ 4022 h 5"/>
                    <a:gd name="T6" fmla="*/ 828 w 3"/>
                    <a:gd name="T7" fmla="*/ 1547 h 5"/>
                    <a:gd name="T8" fmla="*/ 828 w 3"/>
                    <a:gd name="T9" fmla="*/ 967 h 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5"/>
                    <a:gd name="T17" fmla="*/ 3 w 3"/>
                    <a:gd name="T18" fmla="*/ 5 h 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5">
                      <a:moveTo>
                        <a:pt x="2" y="1"/>
                      </a:moveTo>
                      <a:cubicBezTo>
                        <a:pt x="1" y="0"/>
                        <a:pt x="1" y="2"/>
                        <a:pt x="1" y="3"/>
                      </a:cubicBezTo>
                      <a:cubicBezTo>
                        <a:pt x="0" y="4"/>
                        <a:pt x="1" y="5"/>
                        <a:pt x="2" y="5"/>
                      </a:cubicBezTo>
                      <a:cubicBezTo>
                        <a:pt x="2" y="4"/>
                        <a:pt x="1" y="3"/>
                        <a:pt x="2" y="2"/>
                      </a:cubicBezTo>
                      <a:cubicBezTo>
                        <a:pt x="3" y="2"/>
                        <a:pt x="3" y="1"/>
                        <a:pt x="2" y="1"/>
                      </a:cubicBezTo>
                      <a:close/>
                    </a:path>
                  </a:pathLst>
                </a:custGeom>
                <a:solidFill>
                  <a:srgbClr val="EB3D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23" name="Freeform 96"/>
                <p:cNvSpPr>
                  <a:spLocks/>
                </p:cNvSpPr>
                <p:nvPr/>
              </p:nvSpPr>
              <p:spPr bwMode="auto">
                <a:xfrm flipH="1">
                  <a:off x="989" y="236"/>
                  <a:ext cx="8" cy="13"/>
                </a:xfrm>
                <a:custGeom>
                  <a:avLst/>
                  <a:gdLst>
                    <a:gd name="T0" fmla="*/ 1059 w 3"/>
                    <a:gd name="T1" fmla="*/ 967 h 5"/>
                    <a:gd name="T2" fmla="*/ 1059 w 3"/>
                    <a:gd name="T3" fmla="*/ 2514 h 5"/>
                    <a:gd name="T4" fmla="*/ 2824 w 3"/>
                    <a:gd name="T5" fmla="*/ 3110 h 5"/>
                    <a:gd name="T6" fmla="*/ 2824 w 3"/>
                    <a:gd name="T7" fmla="*/ 1547 h 5"/>
                    <a:gd name="T8" fmla="*/ 1059 w 3"/>
                    <a:gd name="T9" fmla="*/ 967 h 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5"/>
                    <a:gd name="T17" fmla="*/ 3 w 3"/>
                    <a:gd name="T18" fmla="*/ 5 h 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5">
                      <a:moveTo>
                        <a:pt x="1" y="1"/>
                      </a:moveTo>
                      <a:cubicBezTo>
                        <a:pt x="0" y="1"/>
                        <a:pt x="1" y="2"/>
                        <a:pt x="1" y="3"/>
                      </a:cubicBezTo>
                      <a:cubicBezTo>
                        <a:pt x="2" y="4"/>
                        <a:pt x="3" y="5"/>
                        <a:pt x="3" y="4"/>
                      </a:cubicBezTo>
                      <a:cubicBezTo>
                        <a:pt x="3" y="4"/>
                        <a:pt x="3" y="3"/>
                        <a:pt x="3" y="2"/>
                      </a:cubicBezTo>
                      <a:cubicBezTo>
                        <a:pt x="2" y="1"/>
                        <a:pt x="2" y="0"/>
                        <a:pt x="1" y="1"/>
                      </a:cubicBezTo>
                      <a:close/>
                    </a:path>
                  </a:pathLst>
                </a:custGeom>
                <a:solidFill>
                  <a:srgbClr val="EB3D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24" name="Freeform 97"/>
                <p:cNvSpPr>
                  <a:spLocks/>
                </p:cNvSpPr>
                <p:nvPr/>
              </p:nvSpPr>
              <p:spPr bwMode="auto">
                <a:xfrm flipH="1">
                  <a:off x="890" y="322"/>
                  <a:ext cx="10" cy="8"/>
                </a:xfrm>
                <a:custGeom>
                  <a:avLst/>
                  <a:gdLst>
                    <a:gd name="T0" fmla="*/ 0 w 4"/>
                    <a:gd name="T1" fmla="*/ 1059 h 3"/>
                    <a:gd name="T2" fmla="*/ 1295 w 4"/>
                    <a:gd name="T3" fmla="*/ 1763 h 3"/>
                    <a:gd name="T4" fmla="*/ 2470 w 4"/>
                    <a:gd name="T5" fmla="*/ 1059 h 3"/>
                    <a:gd name="T6" fmla="*/ 1295 w 4"/>
                    <a:gd name="T7" fmla="*/ 0 h 3"/>
                    <a:gd name="T8" fmla="*/ 0 w 4"/>
                    <a:gd name="T9" fmla="*/ 1059 h 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3"/>
                    <a:gd name="T17" fmla="*/ 4 w 4"/>
                    <a:gd name="T18" fmla="*/ 3 h 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3">
                      <a:moveTo>
                        <a:pt x="0" y="1"/>
                      </a:moveTo>
                      <a:cubicBezTo>
                        <a:pt x="0" y="2"/>
                        <a:pt x="1" y="2"/>
                        <a:pt x="2" y="2"/>
                      </a:cubicBezTo>
                      <a:cubicBezTo>
                        <a:pt x="3" y="3"/>
                        <a:pt x="4" y="2"/>
                        <a:pt x="4" y="1"/>
                      </a:cubicBezTo>
                      <a:cubicBezTo>
                        <a:pt x="4" y="1"/>
                        <a:pt x="3" y="1"/>
                        <a:pt x="2" y="0"/>
                      </a:cubicBezTo>
                      <a:cubicBezTo>
                        <a:pt x="0" y="0"/>
                        <a:pt x="0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EB3D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25" name="Freeform 98"/>
                <p:cNvSpPr>
                  <a:spLocks/>
                </p:cNvSpPr>
                <p:nvPr/>
              </p:nvSpPr>
              <p:spPr bwMode="auto">
                <a:xfrm flipH="1">
                  <a:off x="851" y="840"/>
                  <a:ext cx="10" cy="13"/>
                </a:xfrm>
                <a:custGeom>
                  <a:avLst/>
                  <a:gdLst>
                    <a:gd name="T0" fmla="*/ 1950 w 4"/>
                    <a:gd name="T1" fmla="*/ 0 h 5"/>
                    <a:gd name="T2" fmla="*/ 2470 w 4"/>
                    <a:gd name="T3" fmla="*/ 2514 h 5"/>
                    <a:gd name="T4" fmla="*/ 783 w 4"/>
                    <a:gd name="T5" fmla="*/ 4022 h 5"/>
                    <a:gd name="T6" fmla="*/ 783 w 4"/>
                    <a:gd name="T7" fmla="*/ 1547 h 5"/>
                    <a:gd name="T8" fmla="*/ 1950 w 4"/>
                    <a:gd name="T9" fmla="*/ 0 h 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5"/>
                    <a:gd name="T17" fmla="*/ 4 w 4"/>
                    <a:gd name="T18" fmla="*/ 5 h 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5">
                      <a:moveTo>
                        <a:pt x="3" y="0"/>
                      </a:moveTo>
                      <a:cubicBezTo>
                        <a:pt x="3" y="0"/>
                        <a:pt x="4" y="2"/>
                        <a:pt x="4" y="3"/>
                      </a:cubicBezTo>
                      <a:cubicBezTo>
                        <a:pt x="3" y="4"/>
                        <a:pt x="2" y="5"/>
                        <a:pt x="1" y="5"/>
                      </a:cubicBezTo>
                      <a:cubicBezTo>
                        <a:pt x="1" y="4"/>
                        <a:pt x="0" y="3"/>
                        <a:pt x="1" y="2"/>
                      </a:cubicBezTo>
                      <a:cubicBezTo>
                        <a:pt x="1" y="1"/>
                        <a:pt x="2" y="0"/>
                        <a:pt x="3" y="0"/>
                      </a:cubicBezTo>
                      <a:close/>
                    </a:path>
                  </a:pathLst>
                </a:custGeom>
                <a:solidFill>
                  <a:srgbClr val="EB3D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26" name="Oval 99"/>
                <p:cNvSpPr>
                  <a:spLocks noChangeArrowheads="1"/>
                </p:cNvSpPr>
                <p:nvPr/>
              </p:nvSpPr>
              <p:spPr bwMode="auto">
                <a:xfrm flipH="1">
                  <a:off x="628" y="856"/>
                  <a:ext cx="8" cy="13"/>
                </a:xfrm>
                <a:prstGeom prst="ellipse">
                  <a:avLst/>
                </a:prstGeom>
                <a:solidFill>
                  <a:srgbClr val="EB3D00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27" name="Freeform 100"/>
                <p:cNvSpPr>
                  <a:spLocks/>
                </p:cNvSpPr>
                <p:nvPr/>
              </p:nvSpPr>
              <p:spPr bwMode="auto">
                <a:xfrm flipH="1">
                  <a:off x="411" y="291"/>
                  <a:ext cx="10" cy="13"/>
                </a:xfrm>
                <a:custGeom>
                  <a:avLst/>
                  <a:gdLst>
                    <a:gd name="T0" fmla="*/ 1950 w 4"/>
                    <a:gd name="T1" fmla="*/ 967 h 5"/>
                    <a:gd name="T2" fmla="*/ 1950 w 4"/>
                    <a:gd name="T3" fmla="*/ 2514 h 5"/>
                    <a:gd name="T4" fmla="*/ 783 w 4"/>
                    <a:gd name="T5" fmla="*/ 3110 h 5"/>
                    <a:gd name="T6" fmla="*/ 0 w 4"/>
                    <a:gd name="T7" fmla="*/ 1547 h 5"/>
                    <a:gd name="T8" fmla="*/ 1950 w 4"/>
                    <a:gd name="T9" fmla="*/ 967 h 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5"/>
                    <a:gd name="T17" fmla="*/ 4 w 4"/>
                    <a:gd name="T18" fmla="*/ 5 h 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5">
                      <a:moveTo>
                        <a:pt x="3" y="1"/>
                      </a:moveTo>
                      <a:cubicBezTo>
                        <a:pt x="4" y="1"/>
                        <a:pt x="4" y="2"/>
                        <a:pt x="3" y="3"/>
                      </a:cubicBezTo>
                      <a:cubicBezTo>
                        <a:pt x="3" y="4"/>
                        <a:pt x="1" y="5"/>
                        <a:pt x="1" y="4"/>
                      </a:cubicBezTo>
                      <a:cubicBezTo>
                        <a:pt x="0" y="4"/>
                        <a:pt x="0" y="3"/>
                        <a:pt x="0" y="2"/>
                      </a:cubicBezTo>
                      <a:cubicBezTo>
                        <a:pt x="1" y="1"/>
                        <a:pt x="2" y="0"/>
                        <a:pt x="3" y="1"/>
                      </a:cubicBezTo>
                      <a:close/>
                    </a:path>
                  </a:pathLst>
                </a:custGeom>
                <a:solidFill>
                  <a:srgbClr val="EB3D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28" name="Freeform 101"/>
                <p:cNvSpPr>
                  <a:spLocks/>
                </p:cNvSpPr>
                <p:nvPr/>
              </p:nvSpPr>
              <p:spPr bwMode="auto">
                <a:xfrm flipH="1">
                  <a:off x="1034" y="252"/>
                  <a:ext cx="8" cy="13"/>
                </a:xfrm>
                <a:custGeom>
                  <a:avLst/>
                  <a:gdLst>
                    <a:gd name="T0" fmla="*/ 1059 w 3"/>
                    <a:gd name="T1" fmla="*/ 967 h 5"/>
                    <a:gd name="T2" fmla="*/ 2824 w 3"/>
                    <a:gd name="T3" fmla="*/ 1547 h 5"/>
                    <a:gd name="T4" fmla="*/ 1763 w 3"/>
                    <a:gd name="T5" fmla="*/ 4022 h 5"/>
                    <a:gd name="T6" fmla="*/ 0 w 3"/>
                    <a:gd name="T7" fmla="*/ 2514 h 5"/>
                    <a:gd name="T8" fmla="*/ 1059 w 3"/>
                    <a:gd name="T9" fmla="*/ 967 h 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5"/>
                    <a:gd name="T17" fmla="*/ 3 w 3"/>
                    <a:gd name="T18" fmla="*/ 5 h 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5">
                      <a:moveTo>
                        <a:pt x="1" y="1"/>
                      </a:moveTo>
                      <a:cubicBezTo>
                        <a:pt x="2" y="0"/>
                        <a:pt x="3" y="1"/>
                        <a:pt x="3" y="2"/>
                      </a:cubicBezTo>
                      <a:cubicBezTo>
                        <a:pt x="3" y="4"/>
                        <a:pt x="3" y="5"/>
                        <a:pt x="2" y="5"/>
                      </a:cubicBezTo>
                      <a:cubicBezTo>
                        <a:pt x="1" y="5"/>
                        <a:pt x="0" y="4"/>
                        <a:pt x="0" y="3"/>
                      </a:cubicBezTo>
                      <a:cubicBezTo>
                        <a:pt x="0" y="2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EB3D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29" name="Freeform 102"/>
                <p:cNvSpPr>
                  <a:spLocks/>
                </p:cNvSpPr>
                <p:nvPr/>
              </p:nvSpPr>
              <p:spPr bwMode="auto">
                <a:xfrm flipH="1">
                  <a:off x="900" y="396"/>
                  <a:ext cx="11" cy="10"/>
                </a:xfrm>
                <a:custGeom>
                  <a:avLst/>
                  <a:gdLst>
                    <a:gd name="T0" fmla="*/ 0 w 4"/>
                    <a:gd name="T1" fmla="*/ 783 h 4"/>
                    <a:gd name="T2" fmla="*/ 3495 w 4"/>
                    <a:gd name="T3" fmla="*/ 783 h 4"/>
                    <a:gd name="T4" fmla="*/ 4741 w 4"/>
                    <a:gd name="T5" fmla="*/ 2470 h 4"/>
                    <a:gd name="T6" fmla="*/ 1271 w 4"/>
                    <a:gd name="T7" fmla="*/ 1950 h 4"/>
                    <a:gd name="T8" fmla="*/ 0 w 4"/>
                    <a:gd name="T9" fmla="*/ 783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4"/>
                    <a:gd name="T17" fmla="*/ 4 w 4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4">
                      <a:moveTo>
                        <a:pt x="0" y="1"/>
                      </a:moveTo>
                      <a:cubicBezTo>
                        <a:pt x="1" y="0"/>
                        <a:pt x="2" y="0"/>
                        <a:pt x="3" y="1"/>
                      </a:cubicBezTo>
                      <a:cubicBezTo>
                        <a:pt x="4" y="2"/>
                        <a:pt x="4" y="3"/>
                        <a:pt x="4" y="4"/>
                      </a:cubicBezTo>
                      <a:cubicBezTo>
                        <a:pt x="3" y="4"/>
                        <a:pt x="2" y="4"/>
                        <a:pt x="1" y="3"/>
                      </a:cubicBezTo>
                      <a:cubicBezTo>
                        <a:pt x="0" y="3"/>
                        <a:pt x="0" y="2"/>
                        <a:pt x="0" y="1"/>
                      </a:cubicBezTo>
                      <a:close/>
                    </a:path>
                  </a:pathLst>
                </a:custGeom>
                <a:solidFill>
                  <a:srgbClr val="EB3D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30" name="Freeform 103"/>
                <p:cNvSpPr>
                  <a:spLocks/>
                </p:cNvSpPr>
                <p:nvPr/>
              </p:nvSpPr>
              <p:spPr bwMode="auto">
                <a:xfrm flipH="1">
                  <a:off x="882" y="346"/>
                  <a:ext cx="13" cy="8"/>
                </a:xfrm>
                <a:custGeom>
                  <a:avLst/>
                  <a:gdLst>
                    <a:gd name="T0" fmla="*/ 967 w 5"/>
                    <a:gd name="T1" fmla="*/ 1059 h 3"/>
                    <a:gd name="T2" fmla="*/ 2514 w 5"/>
                    <a:gd name="T3" fmla="*/ 0 h 3"/>
                    <a:gd name="T4" fmla="*/ 4022 w 5"/>
                    <a:gd name="T5" fmla="*/ 1763 h 3"/>
                    <a:gd name="T6" fmla="*/ 1547 w 5"/>
                    <a:gd name="T7" fmla="*/ 2824 h 3"/>
                    <a:gd name="T8" fmla="*/ 967 w 5"/>
                    <a:gd name="T9" fmla="*/ 1059 h 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"/>
                    <a:gd name="T16" fmla="*/ 0 h 3"/>
                    <a:gd name="T17" fmla="*/ 5 w 5"/>
                    <a:gd name="T18" fmla="*/ 3 h 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" h="3">
                      <a:moveTo>
                        <a:pt x="1" y="1"/>
                      </a:moveTo>
                      <a:cubicBezTo>
                        <a:pt x="1" y="0"/>
                        <a:pt x="2" y="0"/>
                        <a:pt x="3" y="0"/>
                      </a:cubicBezTo>
                      <a:cubicBezTo>
                        <a:pt x="4" y="1"/>
                        <a:pt x="5" y="2"/>
                        <a:pt x="5" y="2"/>
                      </a:cubicBezTo>
                      <a:cubicBezTo>
                        <a:pt x="4" y="3"/>
                        <a:pt x="3" y="3"/>
                        <a:pt x="2" y="3"/>
                      </a:cubicBezTo>
                      <a:cubicBezTo>
                        <a:pt x="1" y="3"/>
                        <a:pt x="0" y="2"/>
                        <a:pt x="1" y="1"/>
                      </a:cubicBezTo>
                      <a:close/>
                    </a:path>
                  </a:pathLst>
                </a:custGeom>
                <a:solidFill>
                  <a:srgbClr val="EB3D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31" name="Freeform 104"/>
                <p:cNvSpPr>
                  <a:spLocks/>
                </p:cNvSpPr>
                <p:nvPr/>
              </p:nvSpPr>
              <p:spPr bwMode="auto">
                <a:xfrm flipH="1">
                  <a:off x="819" y="845"/>
                  <a:ext cx="11" cy="13"/>
                </a:xfrm>
                <a:custGeom>
                  <a:avLst/>
                  <a:gdLst>
                    <a:gd name="T0" fmla="*/ 3495 w 4"/>
                    <a:gd name="T1" fmla="*/ 0 h 5"/>
                    <a:gd name="T2" fmla="*/ 4741 w 4"/>
                    <a:gd name="T3" fmla="*/ 2514 h 5"/>
                    <a:gd name="T4" fmla="*/ 2684 w 4"/>
                    <a:gd name="T5" fmla="*/ 4022 h 5"/>
                    <a:gd name="T6" fmla="*/ 1271 w 4"/>
                    <a:gd name="T7" fmla="*/ 1547 h 5"/>
                    <a:gd name="T8" fmla="*/ 3495 w 4"/>
                    <a:gd name="T9" fmla="*/ 0 h 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5"/>
                    <a:gd name="T17" fmla="*/ 4 w 4"/>
                    <a:gd name="T18" fmla="*/ 5 h 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5">
                      <a:moveTo>
                        <a:pt x="3" y="0"/>
                      </a:moveTo>
                      <a:cubicBezTo>
                        <a:pt x="4" y="1"/>
                        <a:pt x="4" y="2"/>
                        <a:pt x="4" y="3"/>
                      </a:cubicBezTo>
                      <a:cubicBezTo>
                        <a:pt x="3" y="4"/>
                        <a:pt x="2" y="5"/>
                        <a:pt x="2" y="5"/>
                      </a:cubicBezTo>
                      <a:cubicBezTo>
                        <a:pt x="1" y="5"/>
                        <a:pt x="0" y="3"/>
                        <a:pt x="1" y="2"/>
                      </a:cubicBezTo>
                      <a:cubicBezTo>
                        <a:pt x="1" y="1"/>
                        <a:pt x="2" y="0"/>
                        <a:pt x="3" y="0"/>
                      </a:cubicBezTo>
                      <a:close/>
                    </a:path>
                  </a:pathLst>
                </a:custGeom>
                <a:solidFill>
                  <a:srgbClr val="EB3D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32" name="Oval 105"/>
                <p:cNvSpPr>
                  <a:spLocks noChangeArrowheads="1"/>
                </p:cNvSpPr>
                <p:nvPr/>
              </p:nvSpPr>
              <p:spPr bwMode="auto">
                <a:xfrm flipH="1">
                  <a:off x="600" y="858"/>
                  <a:ext cx="7" cy="11"/>
                </a:xfrm>
                <a:prstGeom prst="ellipse">
                  <a:avLst/>
                </a:prstGeom>
                <a:solidFill>
                  <a:srgbClr val="EB3D00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33" name="Freeform 106"/>
                <p:cNvSpPr>
                  <a:spLocks/>
                </p:cNvSpPr>
                <p:nvPr/>
              </p:nvSpPr>
              <p:spPr bwMode="auto">
                <a:xfrm flipH="1">
                  <a:off x="390" y="304"/>
                  <a:ext cx="10" cy="13"/>
                </a:xfrm>
                <a:custGeom>
                  <a:avLst/>
                  <a:gdLst>
                    <a:gd name="T0" fmla="*/ 1950 w 4"/>
                    <a:gd name="T1" fmla="*/ 967 h 5"/>
                    <a:gd name="T2" fmla="*/ 2470 w 4"/>
                    <a:gd name="T3" fmla="*/ 2514 h 5"/>
                    <a:gd name="T4" fmla="*/ 783 w 4"/>
                    <a:gd name="T5" fmla="*/ 3110 h 5"/>
                    <a:gd name="T6" fmla="*/ 783 w 4"/>
                    <a:gd name="T7" fmla="*/ 1547 h 5"/>
                    <a:gd name="T8" fmla="*/ 1950 w 4"/>
                    <a:gd name="T9" fmla="*/ 967 h 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5"/>
                    <a:gd name="T17" fmla="*/ 4 w 4"/>
                    <a:gd name="T18" fmla="*/ 5 h 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5">
                      <a:moveTo>
                        <a:pt x="3" y="1"/>
                      </a:moveTo>
                      <a:cubicBezTo>
                        <a:pt x="4" y="1"/>
                        <a:pt x="4" y="2"/>
                        <a:pt x="4" y="3"/>
                      </a:cubicBezTo>
                      <a:cubicBezTo>
                        <a:pt x="3" y="4"/>
                        <a:pt x="2" y="5"/>
                        <a:pt x="1" y="4"/>
                      </a:cubicBezTo>
                      <a:cubicBezTo>
                        <a:pt x="0" y="4"/>
                        <a:pt x="0" y="3"/>
                        <a:pt x="1" y="2"/>
                      </a:cubicBezTo>
                      <a:cubicBezTo>
                        <a:pt x="2" y="1"/>
                        <a:pt x="3" y="0"/>
                        <a:pt x="3" y="1"/>
                      </a:cubicBezTo>
                      <a:close/>
                    </a:path>
                  </a:pathLst>
                </a:custGeom>
                <a:solidFill>
                  <a:srgbClr val="EB3D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34" name="Freeform 107"/>
                <p:cNvSpPr>
                  <a:spLocks/>
                </p:cNvSpPr>
                <p:nvPr/>
              </p:nvSpPr>
              <p:spPr bwMode="auto">
                <a:xfrm flipH="1">
                  <a:off x="1008" y="247"/>
                  <a:ext cx="7" cy="13"/>
                </a:xfrm>
                <a:custGeom>
                  <a:avLst/>
                  <a:gdLst>
                    <a:gd name="T0" fmla="*/ 828 w 3"/>
                    <a:gd name="T1" fmla="*/ 0 h 5"/>
                    <a:gd name="T2" fmla="*/ 1094 w 3"/>
                    <a:gd name="T3" fmla="*/ 1547 h 5"/>
                    <a:gd name="T4" fmla="*/ 828 w 3"/>
                    <a:gd name="T5" fmla="*/ 3110 h 5"/>
                    <a:gd name="T6" fmla="*/ 0 w 3"/>
                    <a:gd name="T7" fmla="*/ 1547 h 5"/>
                    <a:gd name="T8" fmla="*/ 828 w 3"/>
                    <a:gd name="T9" fmla="*/ 0 h 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5"/>
                    <a:gd name="T17" fmla="*/ 3 w 3"/>
                    <a:gd name="T18" fmla="*/ 5 h 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5">
                      <a:moveTo>
                        <a:pt x="2" y="0"/>
                      </a:moveTo>
                      <a:cubicBezTo>
                        <a:pt x="2" y="0"/>
                        <a:pt x="3" y="1"/>
                        <a:pt x="3" y="2"/>
                      </a:cubicBezTo>
                      <a:cubicBezTo>
                        <a:pt x="3" y="3"/>
                        <a:pt x="3" y="4"/>
                        <a:pt x="2" y="4"/>
                      </a:cubicBezTo>
                      <a:cubicBezTo>
                        <a:pt x="1" y="5"/>
                        <a:pt x="0" y="4"/>
                        <a:pt x="0" y="2"/>
                      </a:cubicBezTo>
                      <a:cubicBezTo>
                        <a:pt x="0" y="1"/>
                        <a:pt x="1" y="0"/>
                        <a:pt x="2" y="0"/>
                      </a:cubicBezTo>
                      <a:close/>
                    </a:path>
                  </a:pathLst>
                </a:custGeom>
                <a:solidFill>
                  <a:srgbClr val="EB3D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35" name="Freeform 108"/>
                <p:cNvSpPr>
                  <a:spLocks/>
                </p:cNvSpPr>
                <p:nvPr/>
              </p:nvSpPr>
              <p:spPr bwMode="auto">
                <a:xfrm flipH="1">
                  <a:off x="885" y="372"/>
                  <a:ext cx="13" cy="11"/>
                </a:xfrm>
                <a:custGeom>
                  <a:avLst/>
                  <a:gdLst>
                    <a:gd name="T0" fmla="*/ 0 w 5"/>
                    <a:gd name="T1" fmla="*/ 1271 h 4"/>
                    <a:gd name="T2" fmla="*/ 2514 w 5"/>
                    <a:gd name="T3" fmla="*/ 0 h 4"/>
                    <a:gd name="T4" fmla="*/ 3110 w 5"/>
                    <a:gd name="T5" fmla="*/ 3495 h 4"/>
                    <a:gd name="T6" fmla="*/ 1547 w 5"/>
                    <a:gd name="T7" fmla="*/ 3495 h 4"/>
                    <a:gd name="T8" fmla="*/ 0 w 5"/>
                    <a:gd name="T9" fmla="*/ 1271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"/>
                    <a:gd name="T16" fmla="*/ 0 h 4"/>
                    <a:gd name="T17" fmla="*/ 5 w 5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" h="4">
                      <a:moveTo>
                        <a:pt x="0" y="1"/>
                      </a:moveTo>
                      <a:cubicBezTo>
                        <a:pt x="1" y="0"/>
                        <a:pt x="2" y="0"/>
                        <a:pt x="3" y="0"/>
                      </a:cubicBezTo>
                      <a:cubicBezTo>
                        <a:pt x="4" y="1"/>
                        <a:pt x="5" y="2"/>
                        <a:pt x="4" y="3"/>
                      </a:cubicBezTo>
                      <a:cubicBezTo>
                        <a:pt x="4" y="4"/>
                        <a:pt x="3" y="4"/>
                        <a:pt x="2" y="3"/>
                      </a:cubicBezTo>
                      <a:cubicBezTo>
                        <a:pt x="1" y="2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EB3D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36" name="Freeform 109"/>
                <p:cNvSpPr>
                  <a:spLocks/>
                </p:cNvSpPr>
                <p:nvPr/>
              </p:nvSpPr>
              <p:spPr bwMode="auto">
                <a:xfrm flipH="1">
                  <a:off x="793" y="853"/>
                  <a:ext cx="8" cy="13"/>
                </a:xfrm>
                <a:custGeom>
                  <a:avLst/>
                  <a:gdLst>
                    <a:gd name="T0" fmla="*/ 1763 w 3"/>
                    <a:gd name="T1" fmla="*/ 967 h 5"/>
                    <a:gd name="T2" fmla="*/ 2824 w 3"/>
                    <a:gd name="T3" fmla="*/ 2514 h 5"/>
                    <a:gd name="T4" fmla="*/ 1059 w 3"/>
                    <a:gd name="T5" fmla="*/ 4022 h 5"/>
                    <a:gd name="T6" fmla="*/ 0 w 3"/>
                    <a:gd name="T7" fmla="*/ 1547 h 5"/>
                    <a:gd name="T8" fmla="*/ 1763 w 3"/>
                    <a:gd name="T9" fmla="*/ 967 h 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5"/>
                    <a:gd name="T17" fmla="*/ 3 w 3"/>
                    <a:gd name="T18" fmla="*/ 5 h 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5">
                      <a:moveTo>
                        <a:pt x="2" y="1"/>
                      </a:moveTo>
                      <a:cubicBezTo>
                        <a:pt x="3" y="1"/>
                        <a:pt x="3" y="2"/>
                        <a:pt x="3" y="3"/>
                      </a:cubicBezTo>
                      <a:cubicBezTo>
                        <a:pt x="3" y="4"/>
                        <a:pt x="2" y="5"/>
                        <a:pt x="1" y="5"/>
                      </a:cubicBezTo>
                      <a:cubicBezTo>
                        <a:pt x="0" y="5"/>
                        <a:pt x="0" y="3"/>
                        <a:pt x="0" y="2"/>
                      </a:cubicBezTo>
                      <a:cubicBezTo>
                        <a:pt x="1" y="1"/>
                        <a:pt x="1" y="0"/>
                        <a:pt x="2" y="1"/>
                      </a:cubicBezTo>
                      <a:close/>
                    </a:path>
                  </a:pathLst>
                </a:custGeom>
                <a:solidFill>
                  <a:srgbClr val="EB3D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37" name="Freeform 110"/>
                <p:cNvSpPr>
                  <a:spLocks/>
                </p:cNvSpPr>
                <p:nvPr/>
              </p:nvSpPr>
              <p:spPr bwMode="auto">
                <a:xfrm flipH="1">
                  <a:off x="570" y="853"/>
                  <a:ext cx="9" cy="13"/>
                </a:xfrm>
                <a:custGeom>
                  <a:avLst/>
                  <a:gdLst>
                    <a:gd name="T0" fmla="*/ 2187 w 3"/>
                    <a:gd name="T1" fmla="*/ 967 h 5"/>
                    <a:gd name="T2" fmla="*/ 6561 w 3"/>
                    <a:gd name="T3" fmla="*/ 2514 h 5"/>
                    <a:gd name="T4" fmla="*/ 4374 w 3"/>
                    <a:gd name="T5" fmla="*/ 4022 h 5"/>
                    <a:gd name="T6" fmla="*/ 0 w 3"/>
                    <a:gd name="T7" fmla="*/ 2514 h 5"/>
                    <a:gd name="T8" fmla="*/ 2187 w 3"/>
                    <a:gd name="T9" fmla="*/ 967 h 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5"/>
                    <a:gd name="T17" fmla="*/ 3 w 3"/>
                    <a:gd name="T18" fmla="*/ 5 h 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5">
                      <a:moveTo>
                        <a:pt x="1" y="1"/>
                      </a:moveTo>
                      <a:cubicBezTo>
                        <a:pt x="2" y="0"/>
                        <a:pt x="3" y="1"/>
                        <a:pt x="3" y="3"/>
                      </a:cubicBezTo>
                      <a:cubicBezTo>
                        <a:pt x="3" y="4"/>
                        <a:pt x="3" y="5"/>
                        <a:pt x="2" y="5"/>
                      </a:cubicBezTo>
                      <a:cubicBezTo>
                        <a:pt x="1" y="5"/>
                        <a:pt x="0" y="4"/>
                        <a:pt x="0" y="3"/>
                      </a:cubicBezTo>
                      <a:cubicBezTo>
                        <a:pt x="0" y="2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EB3D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38" name="Freeform 111"/>
                <p:cNvSpPr>
                  <a:spLocks/>
                </p:cNvSpPr>
                <p:nvPr/>
              </p:nvSpPr>
              <p:spPr bwMode="auto">
                <a:xfrm flipH="1">
                  <a:off x="764" y="858"/>
                  <a:ext cx="8" cy="13"/>
                </a:xfrm>
                <a:custGeom>
                  <a:avLst/>
                  <a:gdLst>
                    <a:gd name="T0" fmla="*/ 1763 w 3"/>
                    <a:gd name="T1" fmla="*/ 0 h 5"/>
                    <a:gd name="T2" fmla="*/ 2824 w 3"/>
                    <a:gd name="T3" fmla="*/ 2514 h 5"/>
                    <a:gd name="T4" fmla="*/ 1059 w 3"/>
                    <a:gd name="T5" fmla="*/ 4022 h 5"/>
                    <a:gd name="T6" fmla="*/ 0 w 3"/>
                    <a:gd name="T7" fmla="*/ 1547 h 5"/>
                    <a:gd name="T8" fmla="*/ 1763 w 3"/>
                    <a:gd name="T9" fmla="*/ 0 h 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5"/>
                    <a:gd name="T17" fmla="*/ 3 w 3"/>
                    <a:gd name="T18" fmla="*/ 5 h 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5">
                      <a:moveTo>
                        <a:pt x="2" y="0"/>
                      </a:moveTo>
                      <a:cubicBezTo>
                        <a:pt x="3" y="0"/>
                        <a:pt x="3" y="1"/>
                        <a:pt x="3" y="3"/>
                      </a:cubicBezTo>
                      <a:cubicBezTo>
                        <a:pt x="3" y="4"/>
                        <a:pt x="2" y="5"/>
                        <a:pt x="1" y="5"/>
                      </a:cubicBezTo>
                      <a:cubicBezTo>
                        <a:pt x="0" y="5"/>
                        <a:pt x="0" y="4"/>
                        <a:pt x="0" y="2"/>
                      </a:cubicBezTo>
                      <a:cubicBezTo>
                        <a:pt x="0" y="1"/>
                        <a:pt x="1" y="0"/>
                        <a:pt x="2" y="0"/>
                      </a:cubicBezTo>
                      <a:close/>
                    </a:path>
                  </a:pathLst>
                </a:custGeom>
                <a:solidFill>
                  <a:srgbClr val="EB3D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39" name="Freeform 112"/>
                <p:cNvSpPr>
                  <a:spLocks/>
                </p:cNvSpPr>
                <p:nvPr/>
              </p:nvSpPr>
              <p:spPr bwMode="auto">
                <a:xfrm flipH="1">
                  <a:off x="513" y="573"/>
                  <a:ext cx="403" cy="275"/>
                </a:xfrm>
                <a:custGeom>
                  <a:avLst/>
                  <a:gdLst>
                    <a:gd name="T0" fmla="*/ 15107 w 154"/>
                    <a:gd name="T1" fmla="*/ 0 h 105"/>
                    <a:gd name="T2" fmla="*/ 1596 w 154"/>
                    <a:gd name="T3" fmla="*/ 82945 h 105"/>
                    <a:gd name="T4" fmla="*/ 62933 w 154"/>
                    <a:gd name="T5" fmla="*/ 88746 h 105"/>
                    <a:gd name="T6" fmla="*/ 129476 w 154"/>
                    <a:gd name="T7" fmla="*/ 82945 h 105"/>
                    <a:gd name="T8" fmla="*/ 121128 w 154"/>
                    <a:gd name="T9" fmla="*/ 59987 h 105"/>
                    <a:gd name="T10" fmla="*/ 113405 w 154"/>
                    <a:gd name="T11" fmla="*/ 2585 h 105"/>
                    <a:gd name="T12" fmla="*/ 28605 w 154"/>
                    <a:gd name="T13" fmla="*/ 987 h 105"/>
                    <a:gd name="T14" fmla="*/ 15107 w 154"/>
                    <a:gd name="T15" fmla="*/ 0 h 10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54"/>
                    <a:gd name="T25" fmla="*/ 0 h 105"/>
                    <a:gd name="T26" fmla="*/ 154 w 154"/>
                    <a:gd name="T27" fmla="*/ 105 h 10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54" h="105">
                      <a:moveTo>
                        <a:pt x="18" y="0"/>
                      </a:moveTo>
                      <a:cubicBezTo>
                        <a:pt x="22" y="27"/>
                        <a:pt x="0" y="80"/>
                        <a:pt x="2" y="98"/>
                      </a:cubicBezTo>
                      <a:cubicBezTo>
                        <a:pt x="32" y="100"/>
                        <a:pt x="55" y="97"/>
                        <a:pt x="75" y="105"/>
                      </a:cubicBezTo>
                      <a:cubicBezTo>
                        <a:pt x="107" y="101"/>
                        <a:pt x="136" y="105"/>
                        <a:pt x="154" y="98"/>
                      </a:cubicBezTo>
                      <a:cubicBezTo>
                        <a:pt x="152" y="90"/>
                        <a:pt x="149" y="81"/>
                        <a:pt x="144" y="71"/>
                      </a:cubicBezTo>
                      <a:cubicBezTo>
                        <a:pt x="143" y="47"/>
                        <a:pt x="145" y="23"/>
                        <a:pt x="135" y="3"/>
                      </a:cubicBezTo>
                      <a:cubicBezTo>
                        <a:pt x="134" y="2"/>
                        <a:pt x="66" y="2"/>
                        <a:pt x="34" y="1"/>
                      </a:cubicBezTo>
                      <a:cubicBezTo>
                        <a:pt x="24" y="0"/>
                        <a:pt x="18" y="0"/>
                        <a:pt x="18" y="0"/>
                      </a:cubicBezTo>
                      <a:close/>
                    </a:path>
                  </a:pathLst>
                </a:custGeom>
                <a:solidFill>
                  <a:srgbClr val="885A51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40" name="Freeform 113"/>
                <p:cNvSpPr>
                  <a:spLocks/>
                </p:cNvSpPr>
                <p:nvPr/>
              </p:nvSpPr>
              <p:spPr bwMode="auto">
                <a:xfrm flipH="1">
                  <a:off x="591" y="576"/>
                  <a:ext cx="260" cy="178"/>
                </a:xfrm>
                <a:custGeom>
                  <a:avLst/>
                  <a:gdLst>
                    <a:gd name="T0" fmla="*/ 8512 w 99"/>
                    <a:gd name="T1" fmla="*/ 0 h 68"/>
                    <a:gd name="T2" fmla="*/ 0 w 99"/>
                    <a:gd name="T3" fmla="*/ 55693 h 68"/>
                    <a:gd name="T4" fmla="*/ 85354 w 99"/>
                    <a:gd name="T5" fmla="*/ 54706 h 68"/>
                    <a:gd name="T6" fmla="*/ 80064 w 99"/>
                    <a:gd name="T7" fmla="*/ 0 h 68"/>
                    <a:gd name="T8" fmla="*/ 8512 w 99"/>
                    <a:gd name="T9" fmla="*/ 0 h 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9"/>
                    <a:gd name="T16" fmla="*/ 0 h 68"/>
                    <a:gd name="T17" fmla="*/ 99 w 99"/>
                    <a:gd name="T18" fmla="*/ 68 h 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9" h="68">
                      <a:moveTo>
                        <a:pt x="10" y="0"/>
                      </a:moveTo>
                      <a:cubicBezTo>
                        <a:pt x="9" y="22"/>
                        <a:pt x="5" y="44"/>
                        <a:pt x="0" y="66"/>
                      </a:cubicBezTo>
                      <a:cubicBezTo>
                        <a:pt x="34" y="64"/>
                        <a:pt x="68" y="68"/>
                        <a:pt x="99" y="65"/>
                      </a:cubicBezTo>
                      <a:cubicBezTo>
                        <a:pt x="99" y="54"/>
                        <a:pt x="91" y="7"/>
                        <a:pt x="93" y="0"/>
                      </a:cubicBezTo>
                      <a:cubicBezTo>
                        <a:pt x="66" y="0"/>
                        <a:pt x="39" y="1"/>
                        <a:pt x="10" y="0"/>
                      </a:cubicBezTo>
                      <a:close/>
                    </a:path>
                  </a:pathLst>
                </a:custGeom>
                <a:solidFill>
                  <a:srgbClr val="25221E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41" name="Freeform 114"/>
                <p:cNvSpPr>
                  <a:spLocks/>
                </p:cNvSpPr>
                <p:nvPr/>
              </p:nvSpPr>
              <p:spPr bwMode="auto">
                <a:xfrm flipH="1">
                  <a:off x="591" y="730"/>
                  <a:ext cx="260" cy="19"/>
                </a:xfrm>
                <a:custGeom>
                  <a:avLst/>
                  <a:gdLst>
                    <a:gd name="T0" fmla="*/ 0 w 99"/>
                    <a:gd name="T1" fmla="*/ 6357 h 7"/>
                    <a:gd name="T2" fmla="*/ 9512 w 99"/>
                    <a:gd name="T3" fmla="*/ 2063 h 7"/>
                    <a:gd name="T4" fmla="*/ 14746 w 99"/>
                    <a:gd name="T5" fmla="*/ 3257 h 7"/>
                    <a:gd name="T6" fmla="*/ 21596 w 99"/>
                    <a:gd name="T7" fmla="*/ 0 h 7"/>
                    <a:gd name="T8" fmla="*/ 27589 w 99"/>
                    <a:gd name="T9" fmla="*/ 4397 h 7"/>
                    <a:gd name="T10" fmla="*/ 33493 w 99"/>
                    <a:gd name="T11" fmla="*/ 0 h 7"/>
                    <a:gd name="T12" fmla="*/ 38115 w 99"/>
                    <a:gd name="T13" fmla="*/ 4397 h 7"/>
                    <a:gd name="T14" fmla="*/ 44956 w 99"/>
                    <a:gd name="T15" fmla="*/ 1200 h 7"/>
                    <a:gd name="T16" fmla="*/ 49846 w 99"/>
                    <a:gd name="T17" fmla="*/ 5600 h 7"/>
                    <a:gd name="T18" fmla="*/ 56081 w 99"/>
                    <a:gd name="T19" fmla="*/ 1200 h 7"/>
                    <a:gd name="T20" fmla="*/ 60992 w 99"/>
                    <a:gd name="T21" fmla="*/ 4397 h 7"/>
                    <a:gd name="T22" fmla="*/ 66374 w 99"/>
                    <a:gd name="T23" fmla="*/ 2063 h 7"/>
                    <a:gd name="T24" fmla="*/ 71608 w 99"/>
                    <a:gd name="T25" fmla="*/ 4397 h 7"/>
                    <a:gd name="T26" fmla="*/ 74216 w 99"/>
                    <a:gd name="T27" fmla="*/ 2063 h 7"/>
                    <a:gd name="T28" fmla="*/ 77456 w 99"/>
                    <a:gd name="T29" fmla="*/ 4397 h 7"/>
                    <a:gd name="T30" fmla="*/ 81732 w 99"/>
                    <a:gd name="T31" fmla="*/ 0 h 7"/>
                    <a:gd name="T32" fmla="*/ 85354 w 99"/>
                    <a:gd name="T33" fmla="*/ 6357 h 7"/>
                    <a:gd name="T34" fmla="*/ 82725 w 99"/>
                    <a:gd name="T35" fmla="*/ 6357 h 7"/>
                    <a:gd name="T36" fmla="*/ 81062 w 99"/>
                    <a:gd name="T37" fmla="*/ 5600 h 7"/>
                    <a:gd name="T38" fmla="*/ 77456 w 99"/>
                    <a:gd name="T39" fmla="*/ 6357 h 7"/>
                    <a:gd name="T40" fmla="*/ 74216 w 99"/>
                    <a:gd name="T41" fmla="*/ 5600 h 7"/>
                    <a:gd name="T42" fmla="*/ 70594 w 99"/>
                    <a:gd name="T43" fmla="*/ 7662 h 7"/>
                    <a:gd name="T44" fmla="*/ 67222 w 99"/>
                    <a:gd name="T45" fmla="*/ 5600 h 7"/>
                    <a:gd name="T46" fmla="*/ 61985 w 99"/>
                    <a:gd name="T47" fmla="*/ 7662 h 7"/>
                    <a:gd name="T48" fmla="*/ 56081 w 99"/>
                    <a:gd name="T49" fmla="*/ 4397 h 7"/>
                    <a:gd name="T50" fmla="*/ 49232 w 99"/>
                    <a:gd name="T51" fmla="*/ 7662 h 7"/>
                    <a:gd name="T52" fmla="*/ 44956 w 99"/>
                    <a:gd name="T53" fmla="*/ 4397 h 7"/>
                    <a:gd name="T54" fmla="*/ 38115 w 99"/>
                    <a:gd name="T55" fmla="*/ 7662 h 7"/>
                    <a:gd name="T56" fmla="*/ 33493 w 99"/>
                    <a:gd name="T57" fmla="*/ 4397 h 7"/>
                    <a:gd name="T58" fmla="*/ 27589 w 99"/>
                    <a:gd name="T59" fmla="*/ 7662 h 7"/>
                    <a:gd name="T60" fmla="*/ 21596 w 99"/>
                    <a:gd name="T61" fmla="*/ 4397 h 7"/>
                    <a:gd name="T62" fmla="*/ 15361 w 99"/>
                    <a:gd name="T63" fmla="*/ 6357 h 7"/>
                    <a:gd name="T64" fmla="*/ 9512 w 99"/>
                    <a:gd name="T65" fmla="*/ 5600 h 7"/>
                    <a:gd name="T66" fmla="*/ 5234 w 99"/>
                    <a:gd name="T67" fmla="*/ 7662 h 7"/>
                    <a:gd name="T68" fmla="*/ 0 w 99"/>
                    <a:gd name="T69" fmla="*/ 6357 h 7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99"/>
                    <a:gd name="T106" fmla="*/ 0 h 7"/>
                    <a:gd name="T107" fmla="*/ 99 w 99"/>
                    <a:gd name="T108" fmla="*/ 7 h 7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99" h="7">
                      <a:moveTo>
                        <a:pt x="0" y="6"/>
                      </a:moveTo>
                      <a:lnTo>
                        <a:pt x="11" y="2"/>
                      </a:lnTo>
                      <a:lnTo>
                        <a:pt x="17" y="3"/>
                      </a:lnTo>
                      <a:lnTo>
                        <a:pt x="25" y="0"/>
                      </a:lnTo>
                      <a:lnTo>
                        <a:pt x="32" y="4"/>
                      </a:lnTo>
                      <a:lnTo>
                        <a:pt x="39" y="0"/>
                      </a:lnTo>
                      <a:lnTo>
                        <a:pt x="44" y="4"/>
                      </a:lnTo>
                      <a:lnTo>
                        <a:pt x="52" y="1"/>
                      </a:lnTo>
                      <a:lnTo>
                        <a:pt x="58" y="5"/>
                      </a:lnTo>
                      <a:lnTo>
                        <a:pt x="65" y="1"/>
                      </a:lnTo>
                      <a:lnTo>
                        <a:pt x="71" y="4"/>
                      </a:lnTo>
                      <a:lnTo>
                        <a:pt x="77" y="2"/>
                      </a:lnTo>
                      <a:lnTo>
                        <a:pt x="83" y="4"/>
                      </a:lnTo>
                      <a:lnTo>
                        <a:pt x="86" y="2"/>
                      </a:lnTo>
                      <a:lnTo>
                        <a:pt x="90" y="4"/>
                      </a:lnTo>
                      <a:lnTo>
                        <a:pt x="95" y="0"/>
                      </a:lnTo>
                      <a:lnTo>
                        <a:pt x="99" y="6"/>
                      </a:lnTo>
                      <a:lnTo>
                        <a:pt x="96" y="6"/>
                      </a:lnTo>
                      <a:lnTo>
                        <a:pt x="94" y="5"/>
                      </a:lnTo>
                      <a:lnTo>
                        <a:pt x="90" y="6"/>
                      </a:lnTo>
                      <a:lnTo>
                        <a:pt x="86" y="5"/>
                      </a:lnTo>
                      <a:lnTo>
                        <a:pt x="82" y="7"/>
                      </a:lnTo>
                      <a:cubicBezTo>
                        <a:pt x="82" y="7"/>
                        <a:pt x="78" y="5"/>
                        <a:pt x="78" y="5"/>
                      </a:cubicBezTo>
                      <a:lnTo>
                        <a:pt x="72" y="7"/>
                      </a:lnTo>
                      <a:lnTo>
                        <a:pt x="65" y="4"/>
                      </a:lnTo>
                      <a:lnTo>
                        <a:pt x="57" y="7"/>
                      </a:lnTo>
                      <a:cubicBezTo>
                        <a:pt x="57" y="7"/>
                        <a:pt x="52" y="4"/>
                        <a:pt x="52" y="4"/>
                      </a:cubicBezTo>
                      <a:lnTo>
                        <a:pt x="44" y="7"/>
                      </a:lnTo>
                      <a:cubicBezTo>
                        <a:pt x="44" y="7"/>
                        <a:pt x="39" y="4"/>
                        <a:pt x="39" y="4"/>
                      </a:cubicBezTo>
                      <a:lnTo>
                        <a:pt x="32" y="7"/>
                      </a:lnTo>
                      <a:lnTo>
                        <a:pt x="25" y="4"/>
                      </a:lnTo>
                      <a:lnTo>
                        <a:pt x="18" y="6"/>
                      </a:lnTo>
                      <a:lnTo>
                        <a:pt x="11" y="5"/>
                      </a:lnTo>
                      <a:lnTo>
                        <a:pt x="6" y="7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006D94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42" name="Freeform 115"/>
                <p:cNvSpPr>
                  <a:spLocks/>
                </p:cNvSpPr>
                <p:nvPr/>
              </p:nvSpPr>
              <p:spPr bwMode="auto">
                <a:xfrm flipH="1">
                  <a:off x="591" y="576"/>
                  <a:ext cx="32" cy="167"/>
                </a:xfrm>
                <a:custGeom>
                  <a:avLst/>
                  <a:gdLst>
                    <a:gd name="T0" fmla="*/ 11469 w 12"/>
                    <a:gd name="T1" fmla="*/ 52749 h 64"/>
                    <a:gd name="T2" fmla="*/ 5824 w 12"/>
                    <a:gd name="T3" fmla="*/ 47063 h 64"/>
                    <a:gd name="T4" fmla="*/ 7531 w 12"/>
                    <a:gd name="T5" fmla="*/ 42924 h 64"/>
                    <a:gd name="T6" fmla="*/ 3891 w 12"/>
                    <a:gd name="T7" fmla="*/ 36299 h 64"/>
                    <a:gd name="T8" fmla="*/ 6883 w 12"/>
                    <a:gd name="T9" fmla="*/ 30592 h 64"/>
                    <a:gd name="T10" fmla="*/ 2824 w 12"/>
                    <a:gd name="T11" fmla="*/ 24661 h 64"/>
                    <a:gd name="T12" fmla="*/ 3891 w 12"/>
                    <a:gd name="T13" fmla="*/ 20591 h 64"/>
                    <a:gd name="T14" fmla="*/ 1059 w 12"/>
                    <a:gd name="T15" fmla="*/ 13911 h 64"/>
                    <a:gd name="T16" fmla="*/ 3891 w 12"/>
                    <a:gd name="T17" fmla="*/ 9185 h 64"/>
                    <a:gd name="T18" fmla="*/ 0 w 12"/>
                    <a:gd name="T19" fmla="*/ 3147 h 64"/>
                    <a:gd name="T20" fmla="*/ 2824 w 12"/>
                    <a:gd name="T21" fmla="*/ 0 h 64"/>
                    <a:gd name="T22" fmla="*/ 5824 w 12"/>
                    <a:gd name="T23" fmla="*/ 0 h 64"/>
                    <a:gd name="T24" fmla="*/ 3891 w 12"/>
                    <a:gd name="T25" fmla="*/ 2560 h 64"/>
                    <a:gd name="T26" fmla="*/ 6883 w 12"/>
                    <a:gd name="T27" fmla="*/ 9185 h 64"/>
                    <a:gd name="T28" fmla="*/ 4701 w 12"/>
                    <a:gd name="T29" fmla="*/ 13911 h 64"/>
                    <a:gd name="T30" fmla="*/ 7531 w 12"/>
                    <a:gd name="T31" fmla="*/ 19847 h 64"/>
                    <a:gd name="T32" fmla="*/ 6883 w 12"/>
                    <a:gd name="T33" fmla="*/ 24661 h 64"/>
                    <a:gd name="T34" fmla="*/ 9707 w 12"/>
                    <a:gd name="T35" fmla="*/ 29619 h 64"/>
                    <a:gd name="T36" fmla="*/ 7531 w 12"/>
                    <a:gd name="T37" fmla="*/ 36299 h 64"/>
                    <a:gd name="T38" fmla="*/ 10376 w 12"/>
                    <a:gd name="T39" fmla="*/ 41948 h 64"/>
                    <a:gd name="T40" fmla="*/ 9707 w 12"/>
                    <a:gd name="T41" fmla="*/ 46089 h 64"/>
                    <a:gd name="T42" fmla="*/ 11469 w 12"/>
                    <a:gd name="T43" fmla="*/ 48628 h 64"/>
                    <a:gd name="T44" fmla="*/ 11469 w 12"/>
                    <a:gd name="T45" fmla="*/ 52749 h 64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2"/>
                    <a:gd name="T70" fmla="*/ 0 h 64"/>
                    <a:gd name="T71" fmla="*/ 12 w 12"/>
                    <a:gd name="T72" fmla="*/ 64 h 64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2" h="64">
                      <a:moveTo>
                        <a:pt x="12" y="64"/>
                      </a:moveTo>
                      <a:lnTo>
                        <a:pt x="6" y="57"/>
                      </a:lnTo>
                      <a:lnTo>
                        <a:pt x="8" y="52"/>
                      </a:lnTo>
                      <a:lnTo>
                        <a:pt x="4" y="44"/>
                      </a:lnTo>
                      <a:lnTo>
                        <a:pt x="7" y="37"/>
                      </a:lnTo>
                      <a:lnTo>
                        <a:pt x="3" y="30"/>
                      </a:lnTo>
                      <a:lnTo>
                        <a:pt x="4" y="25"/>
                      </a:lnTo>
                      <a:lnTo>
                        <a:pt x="1" y="17"/>
                      </a:lnTo>
                      <a:lnTo>
                        <a:pt x="4" y="11"/>
                      </a:lnTo>
                      <a:lnTo>
                        <a:pt x="0" y="4"/>
                      </a:lnTo>
                      <a:lnTo>
                        <a:pt x="3" y="0"/>
                      </a:lnTo>
                      <a:lnTo>
                        <a:pt x="6" y="0"/>
                      </a:lnTo>
                      <a:lnTo>
                        <a:pt x="4" y="3"/>
                      </a:lnTo>
                      <a:lnTo>
                        <a:pt x="7" y="11"/>
                      </a:lnTo>
                      <a:cubicBezTo>
                        <a:pt x="7" y="11"/>
                        <a:pt x="5" y="17"/>
                        <a:pt x="5" y="17"/>
                      </a:cubicBezTo>
                      <a:lnTo>
                        <a:pt x="8" y="24"/>
                      </a:lnTo>
                      <a:cubicBezTo>
                        <a:pt x="8" y="24"/>
                        <a:pt x="7" y="30"/>
                        <a:pt x="7" y="30"/>
                      </a:cubicBezTo>
                      <a:lnTo>
                        <a:pt x="10" y="36"/>
                      </a:lnTo>
                      <a:lnTo>
                        <a:pt x="8" y="44"/>
                      </a:lnTo>
                      <a:lnTo>
                        <a:pt x="11" y="51"/>
                      </a:lnTo>
                      <a:lnTo>
                        <a:pt x="10" y="56"/>
                      </a:lnTo>
                      <a:lnTo>
                        <a:pt x="12" y="59"/>
                      </a:lnTo>
                      <a:lnTo>
                        <a:pt x="12" y="64"/>
                      </a:lnTo>
                      <a:close/>
                    </a:path>
                  </a:pathLst>
                </a:custGeom>
                <a:solidFill>
                  <a:srgbClr val="006D94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43" name="Freeform 116"/>
                <p:cNvSpPr>
                  <a:spLocks/>
                </p:cNvSpPr>
                <p:nvPr/>
              </p:nvSpPr>
              <p:spPr bwMode="auto">
                <a:xfrm flipH="1">
                  <a:off x="811" y="576"/>
                  <a:ext cx="40" cy="170"/>
                </a:xfrm>
                <a:custGeom>
                  <a:avLst/>
                  <a:gdLst>
                    <a:gd name="T0" fmla="*/ 0 w 15"/>
                    <a:gd name="T1" fmla="*/ 54455 h 65"/>
                    <a:gd name="T2" fmla="*/ 5824 w 15"/>
                    <a:gd name="T3" fmla="*/ 52862 h 65"/>
                    <a:gd name="T4" fmla="*/ 5824 w 15"/>
                    <a:gd name="T5" fmla="*/ 43559 h 65"/>
                    <a:gd name="T6" fmla="*/ 9707 w 15"/>
                    <a:gd name="T7" fmla="*/ 37800 h 65"/>
                    <a:gd name="T8" fmla="*/ 7531 w 15"/>
                    <a:gd name="T9" fmla="*/ 31683 h 65"/>
                    <a:gd name="T10" fmla="*/ 11469 w 15"/>
                    <a:gd name="T11" fmla="*/ 25924 h 65"/>
                    <a:gd name="T12" fmla="*/ 9707 w 15"/>
                    <a:gd name="T13" fmla="*/ 20821 h 65"/>
                    <a:gd name="T14" fmla="*/ 12536 w 15"/>
                    <a:gd name="T15" fmla="*/ 15062 h 65"/>
                    <a:gd name="T16" fmla="*/ 10376 w 15"/>
                    <a:gd name="T17" fmla="*/ 9912 h 65"/>
                    <a:gd name="T18" fmla="*/ 14413 w 15"/>
                    <a:gd name="T19" fmla="*/ 4166 h 65"/>
                    <a:gd name="T20" fmla="*/ 12536 w 15"/>
                    <a:gd name="T21" fmla="*/ 0 h 65"/>
                    <a:gd name="T22" fmla="*/ 9707 w 15"/>
                    <a:gd name="T23" fmla="*/ 0 h 65"/>
                    <a:gd name="T24" fmla="*/ 11469 w 15"/>
                    <a:gd name="T25" fmla="*/ 3188 h 65"/>
                    <a:gd name="T26" fmla="*/ 7531 w 15"/>
                    <a:gd name="T27" fmla="*/ 9912 h 65"/>
                    <a:gd name="T28" fmla="*/ 9707 w 15"/>
                    <a:gd name="T29" fmla="*/ 15062 h 65"/>
                    <a:gd name="T30" fmla="*/ 5824 w 15"/>
                    <a:gd name="T31" fmla="*/ 20821 h 65"/>
                    <a:gd name="T32" fmla="*/ 8648 w 15"/>
                    <a:gd name="T33" fmla="*/ 24995 h 65"/>
                    <a:gd name="T34" fmla="*/ 4701 w 15"/>
                    <a:gd name="T35" fmla="*/ 31076 h 65"/>
                    <a:gd name="T36" fmla="*/ 6883 w 15"/>
                    <a:gd name="T37" fmla="*/ 37800 h 65"/>
                    <a:gd name="T38" fmla="*/ 2824 w 15"/>
                    <a:gd name="T39" fmla="*/ 42581 h 65"/>
                    <a:gd name="T40" fmla="*/ 3891 w 15"/>
                    <a:gd name="T41" fmla="*/ 49326 h 65"/>
                    <a:gd name="T42" fmla="*/ 1059 w 15"/>
                    <a:gd name="T43" fmla="*/ 51884 h 65"/>
                    <a:gd name="T44" fmla="*/ 0 w 15"/>
                    <a:gd name="T45" fmla="*/ 54455 h 6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5"/>
                    <a:gd name="T70" fmla="*/ 0 h 65"/>
                    <a:gd name="T71" fmla="*/ 15 w 15"/>
                    <a:gd name="T72" fmla="*/ 65 h 6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5" h="65">
                      <a:moveTo>
                        <a:pt x="0" y="65"/>
                      </a:moveTo>
                      <a:lnTo>
                        <a:pt x="6" y="63"/>
                      </a:lnTo>
                      <a:lnTo>
                        <a:pt x="6" y="52"/>
                      </a:lnTo>
                      <a:lnTo>
                        <a:pt x="10" y="45"/>
                      </a:lnTo>
                      <a:lnTo>
                        <a:pt x="8" y="38"/>
                      </a:lnTo>
                      <a:lnTo>
                        <a:pt x="12" y="31"/>
                      </a:lnTo>
                      <a:lnTo>
                        <a:pt x="10" y="25"/>
                      </a:lnTo>
                      <a:lnTo>
                        <a:pt x="13" y="18"/>
                      </a:lnTo>
                      <a:lnTo>
                        <a:pt x="11" y="12"/>
                      </a:lnTo>
                      <a:lnTo>
                        <a:pt x="15" y="5"/>
                      </a:lnTo>
                      <a:lnTo>
                        <a:pt x="13" y="0"/>
                      </a:lnTo>
                      <a:lnTo>
                        <a:pt x="10" y="0"/>
                      </a:lnTo>
                      <a:lnTo>
                        <a:pt x="12" y="4"/>
                      </a:lnTo>
                      <a:lnTo>
                        <a:pt x="8" y="12"/>
                      </a:lnTo>
                      <a:cubicBezTo>
                        <a:pt x="8" y="12"/>
                        <a:pt x="10" y="18"/>
                        <a:pt x="10" y="18"/>
                      </a:cubicBezTo>
                      <a:lnTo>
                        <a:pt x="6" y="25"/>
                      </a:lnTo>
                      <a:cubicBezTo>
                        <a:pt x="6" y="25"/>
                        <a:pt x="9" y="30"/>
                        <a:pt x="9" y="30"/>
                      </a:cubicBezTo>
                      <a:lnTo>
                        <a:pt x="5" y="37"/>
                      </a:lnTo>
                      <a:lnTo>
                        <a:pt x="7" y="45"/>
                      </a:lnTo>
                      <a:lnTo>
                        <a:pt x="3" y="51"/>
                      </a:lnTo>
                      <a:lnTo>
                        <a:pt x="4" y="59"/>
                      </a:lnTo>
                      <a:lnTo>
                        <a:pt x="1" y="62"/>
                      </a:lnTo>
                      <a:lnTo>
                        <a:pt x="0" y="65"/>
                      </a:lnTo>
                      <a:close/>
                    </a:path>
                  </a:pathLst>
                </a:custGeom>
                <a:solidFill>
                  <a:srgbClr val="006D94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44" name="Freeform 117"/>
                <p:cNvSpPr>
                  <a:spLocks/>
                </p:cNvSpPr>
                <p:nvPr/>
              </p:nvSpPr>
              <p:spPr bwMode="auto">
                <a:xfrm flipH="1">
                  <a:off x="566" y="532"/>
                  <a:ext cx="300" cy="28"/>
                </a:xfrm>
                <a:custGeom>
                  <a:avLst/>
                  <a:gdLst>
                    <a:gd name="T0" fmla="*/ 973 w 115"/>
                    <a:gd name="T1" fmla="*/ 5463 h 11"/>
                    <a:gd name="T2" fmla="*/ 9180 w 115"/>
                    <a:gd name="T3" fmla="*/ 0 h 11"/>
                    <a:gd name="T4" fmla="*/ 15694 w 115"/>
                    <a:gd name="T5" fmla="*/ 2688 h 11"/>
                    <a:gd name="T6" fmla="*/ 22975 w 115"/>
                    <a:gd name="T7" fmla="*/ 0 h 11"/>
                    <a:gd name="T8" fmla="*/ 28617 w 115"/>
                    <a:gd name="T9" fmla="*/ 3531 h 11"/>
                    <a:gd name="T10" fmla="*/ 36271 w 115"/>
                    <a:gd name="T11" fmla="*/ 0 h 11"/>
                    <a:gd name="T12" fmla="*/ 40336 w 115"/>
                    <a:gd name="T13" fmla="*/ 3531 h 11"/>
                    <a:gd name="T14" fmla="*/ 47617 w 115"/>
                    <a:gd name="T15" fmla="*/ 843 h 11"/>
                    <a:gd name="T16" fmla="*/ 53543 w 115"/>
                    <a:gd name="T17" fmla="*/ 3531 h 11"/>
                    <a:gd name="T18" fmla="*/ 59935 w 115"/>
                    <a:gd name="T19" fmla="*/ 0 h 11"/>
                    <a:gd name="T20" fmla="*/ 65862 w 115"/>
                    <a:gd name="T21" fmla="*/ 3531 h 11"/>
                    <a:gd name="T22" fmla="*/ 72483 w 115"/>
                    <a:gd name="T23" fmla="*/ 1387 h 11"/>
                    <a:gd name="T24" fmla="*/ 76607 w 115"/>
                    <a:gd name="T25" fmla="*/ 3531 h 11"/>
                    <a:gd name="T26" fmla="*/ 80723 w 115"/>
                    <a:gd name="T27" fmla="*/ 1387 h 11"/>
                    <a:gd name="T28" fmla="*/ 83828 w 115"/>
                    <a:gd name="T29" fmla="*/ 3531 h 11"/>
                    <a:gd name="T30" fmla="*/ 87944 w 115"/>
                    <a:gd name="T31" fmla="*/ 843 h 11"/>
                    <a:gd name="T32" fmla="*/ 93647 w 115"/>
                    <a:gd name="T33" fmla="*/ 4075 h 11"/>
                    <a:gd name="T34" fmla="*/ 94620 w 115"/>
                    <a:gd name="T35" fmla="*/ 7601 h 11"/>
                    <a:gd name="T36" fmla="*/ 87944 w 115"/>
                    <a:gd name="T37" fmla="*/ 4075 h 11"/>
                    <a:gd name="T38" fmla="*/ 85393 w 115"/>
                    <a:gd name="T39" fmla="*/ 6842 h 11"/>
                    <a:gd name="T40" fmla="*/ 80723 w 115"/>
                    <a:gd name="T41" fmla="*/ 4075 h 11"/>
                    <a:gd name="T42" fmla="*/ 75626 w 115"/>
                    <a:gd name="T43" fmla="*/ 5463 h 11"/>
                    <a:gd name="T44" fmla="*/ 73088 w 115"/>
                    <a:gd name="T45" fmla="*/ 3531 h 11"/>
                    <a:gd name="T46" fmla="*/ 66446 w 115"/>
                    <a:gd name="T47" fmla="*/ 4918 h 11"/>
                    <a:gd name="T48" fmla="*/ 60772 w 115"/>
                    <a:gd name="T49" fmla="*/ 2688 h 11"/>
                    <a:gd name="T50" fmla="*/ 52651 w 115"/>
                    <a:gd name="T51" fmla="*/ 5463 h 11"/>
                    <a:gd name="T52" fmla="*/ 47617 w 115"/>
                    <a:gd name="T53" fmla="*/ 3531 h 11"/>
                    <a:gd name="T54" fmla="*/ 40336 w 115"/>
                    <a:gd name="T55" fmla="*/ 6297 h 11"/>
                    <a:gd name="T56" fmla="*/ 36271 w 115"/>
                    <a:gd name="T57" fmla="*/ 3531 h 11"/>
                    <a:gd name="T58" fmla="*/ 28617 w 115"/>
                    <a:gd name="T59" fmla="*/ 5463 h 11"/>
                    <a:gd name="T60" fmla="*/ 22083 w 115"/>
                    <a:gd name="T61" fmla="*/ 2146 h 11"/>
                    <a:gd name="T62" fmla="*/ 15694 w 115"/>
                    <a:gd name="T63" fmla="*/ 4918 h 11"/>
                    <a:gd name="T64" fmla="*/ 9180 w 115"/>
                    <a:gd name="T65" fmla="*/ 2688 h 11"/>
                    <a:gd name="T66" fmla="*/ 0 w 115"/>
                    <a:gd name="T67" fmla="*/ 7601 h 11"/>
                    <a:gd name="T68" fmla="*/ 973 w 115"/>
                    <a:gd name="T69" fmla="*/ 5463 h 11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15"/>
                    <a:gd name="T106" fmla="*/ 0 h 11"/>
                    <a:gd name="T107" fmla="*/ 115 w 115"/>
                    <a:gd name="T108" fmla="*/ 11 h 11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15" h="11">
                      <a:moveTo>
                        <a:pt x="1" y="8"/>
                      </a:moveTo>
                      <a:lnTo>
                        <a:pt x="11" y="0"/>
                      </a:lnTo>
                      <a:lnTo>
                        <a:pt x="19" y="4"/>
                      </a:lnTo>
                      <a:lnTo>
                        <a:pt x="28" y="0"/>
                      </a:lnTo>
                      <a:lnTo>
                        <a:pt x="35" y="5"/>
                      </a:lnTo>
                      <a:lnTo>
                        <a:pt x="44" y="0"/>
                      </a:lnTo>
                      <a:lnTo>
                        <a:pt x="49" y="5"/>
                      </a:lnTo>
                      <a:lnTo>
                        <a:pt x="58" y="1"/>
                      </a:lnTo>
                      <a:lnTo>
                        <a:pt x="65" y="5"/>
                      </a:lnTo>
                      <a:lnTo>
                        <a:pt x="73" y="0"/>
                      </a:lnTo>
                      <a:lnTo>
                        <a:pt x="80" y="5"/>
                      </a:lnTo>
                      <a:lnTo>
                        <a:pt x="88" y="2"/>
                      </a:lnTo>
                      <a:lnTo>
                        <a:pt x="93" y="5"/>
                      </a:lnTo>
                      <a:lnTo>
                        <a:pt x="98" y="2"/>
                      </a:lnTo>
                      <a:lnTo>
                        <a:pt x="102" y="5"/>
                      </a:lnTo>
                      <a:lnTo>
                        <a:pt x="107" y="1"/>
                      </a:lnTo>
                      <a:lnTo>
                        <a:pt x="114" y="6"/>
                      </a:lnTo>
                      <a:lnTo>
                        <a:pt x="115" y="11"/>
                      </a:lnTo>
                      <a:lnTo>
                        <a:pt x="107" y="6"/>
                      </a:lnTo>
                      <a:lnTo>
                        <a:pt x="104" y="10"/>
                      </a:lnTo>
                      <a:lnTo>
                        <a:pt x="98" y="6"/>
                      </a:lnTo>
                      <a:lnTo>
                        <a:pt x="92" y="8"/>
                      </a:lnTo>
                      <a:cubicBezTo>
                        <a:pt x="92" y="8"/>
                        <a:pt x="89" y="5"/>
                        <a:pt x="89" y="5"/>
                      </a:cubicBezTo>
                      <a:lnTo>
                        <a:pt x="81" y="7"/>
                      </a:lnTo>
                      <a:lnTo>
                        <a:pt x="74" y="4"/>
                      </a:lnTo>
                      <a:lnTo>
                        <a:pt x="64" y="8"/>
                      </a:lnTo>
                      <a:cubicBezTo>
                        <a:pt x="64" y="8"/>
                        <a:pt x="58" y="5"/>
                        <a:pt x="58" y="5"/>
                      </a:cubicBezTo>
                      <a:lnTo>
                        <a:pt x="49" y="9"/>
                      </a:lnTo>
                      <a:cubicBezTo>
                        <a:pt x="49" y="9"/>
                        <a:pt x="44" y="5"/>
                        <a:pt x="44" y="5"/>
                      </a:cubicBezTo>
                      <a:lnTo>
                        <a:pt x="35" y="8"/>
                      </a:lnTo>
                      <a:lnTo>
                        <a:pt x="27" y="3"/>
                      </a:lnTo>
                      <a:lnTo>
                        <a:pt x="19" y="7"/>
                      </a:lnTo>
                      <a:lnTo>
                        <a:pt x="11" y="4"/>
                      </a:lnTo>
                      <a:lnTo>
                        <a:pt x="0" y="11"/>
                      </a:lnTo>
                      <a:lnTo>
                        <a:pt x="1" y="8"/>
                      </a:lnTo>
                      <a:close/>
                    </a:path>
                  </a:pathLst>
                </a:custGeom>
                <a:solidFill>
                  <a:srgbClr val="74275D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45" name="Freeform 118"/>
                <p:cNvSpPr>
                  <a:spLocks/>
                </p:cNvSpPr>
                <p:nvPr/>
              </p:nvSpPr>
              <p:spPr bwMode="auto">
                <a:xfrm flipH="1">
                  <a:off x="576" y="456"/>
                  <a:ext cx="272" cy="31"/>
                </a:xfrm>
                <a:custGeom>
                  <a:avLst/>
                  <a:gdLst>
                    <a:gd name="T0" fmla="*/ 986 w 104"/>
                    <a:gd name="T1" fmla="*/ 6239 h 12"/>
                    <a:gd name="T2" fmla="*/ 8338 w 104"/>
                    <a:gd name="T3" fmla="*/ 0 h 12"/>
                    <a:gd name="T4" fmla="*/ 14076 w 104"/>
                    <a:gd name="T5" fmla="*/ 5399 h 12"/>
                    <a:gd name="T6" fmla="*/ 22738 w 104"/>
                    <a:gd name="T7" fmla="*/ 0 h 12"/>
                    <a:gd name="T8" fmla="*/ 29481 w 104"/>
                    <a:gd name="T9" fmla="*/ 6239 h 12"/>
                    <a:gd name="T10" fmla="*/ 35836 w 104"/>
                    <a:gd name="T11" fmla="*/ 0 h 12"/>
                    <a:gd name="T12" fmla="*/ 41972 w 104"/>
                    <a:gd name="T13" fmla="*/ 5399 h 12"/>
                    <a:gd name="T14" fmla="*/ 47731 w 104"/>
                    <a:gd name="T15" fmla="*/ 0 h 12"/>
                    <a:gd name="T16" fmla="*/ 55297 w 104"/>
                    <a:gd name="T17" fmla="*/ 5399 h 12"/>
                    <a:gd name="T18" fmla="*/ 60214 w 104"/>
                    <a:gd name="T19" fmla="*/ 0 h 12"/>
                    <a:gd name="T20" fmla="*/ 67801 w 104"/>
                    <a:gd name="T21" fmla="*/ 6239 h 12"/>
                    <a:gd name="T22" fmla="*/ 72938 w 104"/>
                    <a:gd name="T23" fmla="*/ 927 h 12"/>
                    <a:gd name="T24" fmla="*/ 77800 w 104"/>
                    <a:gd name="T25" fmla="*/ 4725 h 12"/>
                    <a:gd name="T26" fmla="*/ 81276 w 104"/>
                    <a:gd name="T27" fmla="*/ 927 h 12"/>
                    <a:gd name="T28" fmla="*/ 86140 w 104"/>
                    <a:gd name="T29" fmla="*/ 3911 h 12"/>
                    <a:gd name="T30" fmla="*/ 87035 w 104"/>
                    <a:gd name="T31" fmla="*/ 7709 h 12"/>
                    <a:gd name="T32" fmla="*/ 81276 w 104"/>
                    <a:gd name="T33" fmla="*/ 4725 h 12"/>
                    <a:gd name="T34" fmla="*/ 77800 w 104"/>
                    <a:gd name="T35" fmla="*/ 7709 h 12"/>
                    <a:gd name="T36" fmla="*/ 73654 w 104"/>
                    <a:gd name="T37" fmla="*/ 3911 h 12"/>
                    <a:gd name="T38" fmla="*/ 67801 w 104"/>
                    <a:gd name="T39" fmla="*/ 9223 h 12"/>
                    <a:gd name="T40" fmla="*/ 61200 w 104"/>
                    <a:gd name="T41" fmla="*/ 2984 h 12"/>
                    <a:gd name="T42" fmla="*/ 55297 w 104"/>
                    <a:gd name="T43" fmla="*/ 7709 h 12"/>
                    <a:gd name="T44" fmla="*/ 47731 w 104"/>
                    <a:gd name="T45" fmla="*/ 3911 h 12"/>
                    <a:gd name="T46" fmla="*/ 41972 w 104"/>
                    <a:gd name="T47" fmla="*/ 7709 h 12"/>
                    <a:gd name="T48" fmla="*/ 35836 w 104"/>
                    <a:gd name="T49" fmla="*/ 2984 h 12"/>
                    <a:gd name="T50" fmla="*/ 29481 w 104"/>
                    <a:gd name="T51" fmla="*/ 7709 h 12"/>
                    <a:gd name="T52" fmla="*/ 21807 w 104"/>
                    <a:gd name="T53" fmla="*/ 2415 h 12"/>
                    <a:gd name="T54" fmla="*/ 15062 w 104"/>
                    <a:gd name="T55" fmla="*/ 7709 h 12"/>
                    <a:gd name="T56" fmla="*/ 8338 w 104"/>
                    <a:gd name="T57" fmla="*/ 2415 h 12"/>
                    <a:gd name="T58" fmla="*/ 0 w 104"/>
                    <a:gd name="T59" fmla="*/ 8295 h 12"/>
                    <a:gd name="T60" fmla="*/ 986 w 104"/>
                    <a:gd name="T61" fmla="*/ 6239 h 12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104"/>
                    <a:gd name="T94" fmla="*/ 0 h 12"/>
                    <a:gd name="T95" fmla="*/ 104 w 104"/>
                    <a:gd name="T96" fmla="*/ 12 h 12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104" h="12">
                      <a:moveTo>
                        <a:pt x="1" y="8"/>
                      </a:moveTo>
                      <a:lnTo>
                        <a:pt x="10" y="0"/>
                      </a:lnTo>
                      <a:lnTo>
                        <a:pt x="17" y="7"/>
                      </a:lnTo>
                      <a:lnTo>
                        <a:pt x="27" y="0"/>
                      </a:lnTo>
                      <a:lnTo>
                        <a:pt x="35" y="8"/>
                      </a:lnTo>
                      <a:lnTo>
                        <a:pt x="43" y="0"/>
                      </a:lnTo>
                      <a:lnTo>
                        <a:pt x="50" y="7"/>
                      </a:lnTo>
                      <a:lnTo>
                        <a:pt x="57" y="0"/>
                      </a:lnTo>
                      <a:lnTo>
                        <a:pt x="66" y="7"/>
                      </a:lnTo>
                      <a:lnTo>
                        <a:pt x="72" y="0"/>
                      </a:lnTo>
                      <a:lnTo>
                        <a:pt x="81" y="8"/>
                      </a:lnTo>
                      <a:lnTo>
                        <a:pt x="87" y="1"/>
                      </a:lnTo>
                      <a:lnTo>
                        <a:pt x="93" y="6"/>
                      </a:lnTo>
                      <a:lnTo>
                        <a:pt x="97" y="1"/>
                      </a:lnTo>
                      <a:lnTo>
                        <a:pt x="103" y="5"/>
                      </a:lnTo>
                      <a:lnTo>
                        <a:pt x="104" y="10"/>
                      </a:lnTo>
                      <a:lnTo>
                        <a:pt x="97" y="6"/>
                      </a:lnTo>
                      <a:lnTo>
                        <a:pt x="93" y="10"/>
                      </a:lnTo>
                      <a:cubicBezTo>
                        <a:pt x="93" y="10"/>
                        <a:pt x="88" y="5"/>
                        <a:pt x="88" y="5"/>
                      </a:cubicBezTo>
                      <a:lnTo>
                        <a:pt x="81" y="12"/>
                      </a:lnTo>
                      <a:lnTo>
                        <a:pt x="73" y="4"/>
                      </a:lnTo>
                      <a:lnTo>
                        <a:pt x="66" y="10"/>
                      </a:lnTo>
                      <a:cubicBezTo>
                        <a:pt x="66" y="10"/>
                        <a:pt x="57" y="5"/>
                        <a:pt x="57" y="5"/>
                      </a:cubicBezTo>
                      <a:lnTo>
                        <a:pt x="50" y="10"/>
                      </a:lnTo>
                      <a:cubicBezTo>
                        <a:pt x="50" y="10"/>
                        <a:pt x="43" y="4"/>
                        <a:pt x="43" y="4"/>
                      </a:cubicBezTo>
                      <a:lnTo>
                        <a:pt x="35" y="10"/>
                      </a:lnTo>
                      <a:lnTo>
                        <a:pt x="26" y="3"/>
                      </a:lnTo>
                      <a:lnTo>
                        <a:pt x="18" y="10"/>
                      </a:lnTo>
                      <a:lnTo>
                        <a:pt x="10" y="3"/>
                      </a:lnTo>
                      <a:lnTo>
                        <a:pt x="0" y="11"/>
                      </a:lnTo>
                      <a:lnTo>
                        <a:pt x="1" y="8"/>
                      </a:lnTo>
                      <a:close/>
                    </a:path>
                  </a:pathLst>
                </a:custGeom>
                <a:solidFill>
                  <a:srgbClr val="74275D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46" name="Freeform 119"/>
                <p:cNvSpPr>
                  <a:spLocks/>
                </p:cNvSpPr>
                <p:nvPr/>
              </p:nvSpPr>
              <p:spPr bwMode="auto">
                <a:xfrm flipH="1">
                  <a:off x="604" y="375"/>
                  <a:ext cx="228" cy="34"/>
                </a:xfrm>
                <a:custGeom>
                  <a:avLst/>
                  <a:gdLst>
                    <a:gd name="T0" fmla="*/ 73919 w 87"/>
                    <a:gd name="T1" fmla="*/ 4166 h 13"/>
                    <a:gd name="T2" fmla="*/ 67965 w 87"/>
                    <a:gd name="T3" fmla="*/ 0 h 13"/>
                    <a:gd name="T4" fmla="*/ 61935 w 87"/>
                    <a:gd name="T5" fmla="*/ 5759 h 13"/>
                    <a:gd name="T6" fmla="*/ 55150 w 87"/>
                    <a:gd name="T7" fmla="*/ 2579 h 13"/>
                    <a:gd name="T8" fmla="*/ 48200 w 87"/>
                    <a:gd name="T9" fmla="*/ 8338 h 13"/>
                    <a:gd name="T10" fmla="*/ 42403 w 87"/>
                    <a:gd name="T11" fmla="*/ 3188 h 13"/>
                    <a:gd name="T12" fmla="*/ 37224 w 87"/>
                    <a:gd name="T13" fmla="*/ 8338 h 13"/>
                    <a:gd name="T14" fmla="*/ 31406 w 87"/>
                    <a:gd name="T15" fmla="*/ 3188 h 13"/>
                    <a:gd name="T16" fmla="*/ 25557 w 87"/>
                    <a:gd name="T17" fmla="*/ 7728 h 13"/>
                    <a:gd name="T18" fmla="*/ 20378 w 87"/>
                    <a:gd name="T19" fmla="*/ 2579 h 13"/>
                    <a:gd name="T20" fmla="*/ 12595 w 87"/>
                    <a:gd name="T21" fmla="*/ 5150 h 13"/>
                    <a:gd name="T22" fmla="*/ 8386 w 87"/>
                    <a:gd name="T23" fmla="*/ 0 h 13"/>
                    <a:gd name="T24" fmla="*/ 4196 w 87"/>
                    <a:gd name="T25" fmla="*/ 3188 h 13"/>
                    <a:gd name="T26" fmla="*/ 0 w 87"/>
                    <a:gd name="T27" fmla="*/ 0 h 13"/>
                    <a:gd name="T28" fmla="*/ 0 w 87"/>
                    <a:gd name="T29" fmla="*/ 3188 h 13"/>
                    <a:gd name="T30" fmla="*/ 4196 w 87"/>
                    <a:gd name="T31" fmla="*/ 6745 h 13"/>
                    <a:gd name="T32" fmla="*/ 7776 w 87"/>
                    <a:gd name="T33" fmla="*/ 2579 h 13"/>
                    <a:gd name="T34" fmla="*/ 12595 w 87"/>
                    <a:gd name="T35" fmla="*/ 7728 h 13"/>
                    <a:gd name="T36" fmla="*/ 20378 w 87"/>
                    <a:gd name="T37" fmla="*/ 5150 h 13"/>
                    <a:gd name="T38" fmla="*/ 25557 w 87"/>
                    <a:gd name="T39" fmla="*/ 10896 h 13"/>
                    <a:gd name="T40" fmla="*/ 31406 w 87"/>
                    <a:gd name="T41" fmla="*/ 6745 h 13"/>
                    <a:gd name="T42" fmla="*/ 37224 w 87"/>
                    <a:gd name="T43" fmla="*/ 10896 h 13"/>
                    <a:gd name="T44" fmla="*/ 43393 w 87"/>
                    <a:gd name="T45" fmla="*/ 6745 h 13"/>
                    <a:gd name="T46" fmla="*/ 48200 w 87"/>
                    <a:gd name="T47" fmla="*/ 10896 h 13"/>
                    <a:gd name="T48" fmla="*/ 55150 w 87"/>
                    <a:gd name="T49" fmla="*/ 5150 h 13"/>
                    <a:gd name="T50" fmla="*/ 61935 w 87"/>
                    <a:gd name="T51" fmla="*/ 8338 h 13"/>
                    <a:gd name="T52" fmla="*/ 67965 w 87"/>
                    <a:gd name="T53" fmla="*/ 2579 h 13"/>
                    <a:gd name="T54" fmla="*/ 73919 w 87"/>
                    <a:gd name="T55" fmla="*/ 7728 h 13"/>
                    <a:gd name="T56" fmla="*/ 73919 w 87"/>
                    <a:gd name="T57" fmla="*/ 4166 h 13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87"/>
                    <a:gd name="T88" fmla="*/ 0 h 13"/>
                    <a:gd name="T89" fmla="*/ 87 w 87"/>
                    <a:gd name="T90" fmla="*/ 13 h 13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87" h="13">
                      <a:moveTo>
                        <a:pt x="87" y="5"/>
                      </a:moveTo>
                      <a:lnTo>
                        <a:pt x="80" y="0"/>
                      </a:lnTo>
                      <a:lnTo>
                        <a:pt x="73" y="7"/>
                      </a:lnTo>
                      <a:lnTo>
                        <a:pt x="65" y="3"/>
                      </a:lnTo>
                      <a:lnTo>
                        <a:pt x="57" y="10"/>
                      </a:lnTo>
                      <a:lnTo>
                        <a:pt x="50" y="4"/>
                      </a:lnTo>
                      <a:lnTo>
                        <a:pt x="44" y="10"/>
                      </a:lnTo>
                      <a:lnTo>
                        <a:pt x="37" y="4"/>
                      </a:lnTo>
                      <a:lnTo>
                        <a:pt x="30" y="9"/>
                      </a:lnTo>
                      <a:lnTo>
                        <a:pt x="24" y="3"/>
                      </a:lnTo>
                      <a:lnTo>
                        <a:pt x="15" y="6"/>
                      </a:lnTo>
                      <a:lnTo>
                        <a:pt x="10" y="0"/>
                      </a:lnTo>
                      <a:lnTo>
                        <a:pt x="5" y="4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5" y="8"/>
                      </a:lnTo>
                      <a:cubicBezTo>
                        <a:pt x="5" y="8"/>
                        <a:pt x="9" y="3"/>
                        <a:pt x="9" y="3"/>
                      </a:cubicBezTo>
                      <a:lnTo>
                        <a:pt x="15" y="9"/>
                      </a:lnTo>
                      <a:lnTo>
                        <a:pt x="24" y="6"/>
                      </a:lnTo>
                      <a:lnTo>
                        <a:pt x="30" y="13"/>
                      </a:lnTo>
                      <a:cubicBezTo>
                        <a:pt x="30" y="13"/>
                        <a:pt x="37" y="8"/>
                        <a:pt x="37" y="8"/>
                      </a:cubicBezTo>
                      <a:lnTo>
                        <a:pt x="44" y="13"/>
                      </a:lnTo>
                      <a:cubicBezTo>
                        <a:pt x="44" y="13"/>
                        <a:pt x="51" y="8"/>
                        <a:pt x="51" y="8"/>
                      </a:cubicBezTo>
                      <a:lnTo>
                        <a:pt x="57" y="13"/>
                      </a:lnTo>
                      <a:lnTo>
                        <a:pt x="65" y="6"/>
                      </a:lnTo>
                      <a:lnTo>
                        <a:pt x="73" y="10"/>
                      </a:lnTo>
                      <a:lnTo>
                        <a:pt x="80" y="3"/>
                      </a:lnTo>
                      <a:lnTo>
                        <a:pt x="87" y="9"/>
                      </a:lnTo>
                      <a:lnTo>
                        <a:pt x="87" y="5"/>
                      </a:lnTo>
                      <a:close/>
                    </a:path>
                  </a:pathLst>
                </a:custGeom>
                <a:solidFill>
                  <a:srgbClr val="74275D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47" name="Freeform 120"/>
                <p:cNvSpPr>
                  <a:spLocks/>
                </p:cNvSpPr>
                <p:nvPr/>
              </p:nvSpPr>
              <p:spPr bwMode="auto">
                <a:xfrm flipH="1">
                  <a:off x="600" y="325"/>
                  <a:ext cx="251" cy="42"/>
                </a:xfrm>
                <a:custGeom>
                  <a:avLst/>
                  <a:gdLst>
                    <a:gd name="T0" fmla="*/ 80145 w 96"/>
                    <a:gd name="T1" fmla="*/ 5229 h 16"/>
                    <a:gd name="T2" fmla="*/ 71833 w 96"/>
                    <a:gd name="T3" fmla="*/ 0 h 16"/>
                    <a:gd name="T4" fmla="*/ 66740 w 96"/>
                    <a:gd name="T5" fmla="*/ 5229 h 16"/>
                    <a:gd name="T6" fmla="*/ 59393 w 96"/>
                    <a:gd name="T7" fmla="*/ 2604 h 16"/>
                    <a:gd name="T8" fmla="*/ 51832 w 96"/>
                    <a:gd name="T9" fmla="*/ 7836 h 16"/>
                    <a:gd name="T10" fmla="*/ 47666 w 96"/>
                    <a:gd name="T11" fmla="*/ 8502 h 16"/>
                    <a:gd name="T12" fmla="*/ 40929 w 96"/>
                    <a:gd name="T13" fmla="*/ 11109 h 16"/>
                    <a:gd name="T14" fmla="*/ 35192 w 96"/>
                    <a:gd name="T15" fmla="*/ 10487 h 16"/>
                    <a:gd name="T16" fmla="*/ 29435 w 96"/>
                    <a:gd name="T17" fmla="*/ 11109 h 16"/>
                    <a:gd name="T18" fmla="*/ 24308 w 96"/>
                    <a:gd name="T19" fmla="*/ 8502 h 16"/>
                    <a:gd name="T20" fmla="*/ 17622 w 96"/>
                    <a:gd name="T21" fmla="*/ 6836 h 16"/>
                    <a:gd name="T22" fmla="*/ 13460 w 96"/>
                    <a:gd name="T23" fmla="*/ 4232 h 16"/>
                    <a:gd name="T24" fmla="*/ 8312 w 96"/>
                    <a:gd name="T25" fmla="*/ 5843 h 16"/>
                    <a:gd name="T26" fmla="*/ 0 w 96"/>
                    <a:gd name="T27" fmla="*/ 4232 h 16"/>
                    <a:gd name="T28" fmla="*/ 2578 w 96"/>
                    <a:gd name="T29" fmla="*/ 5843 h 16"/>
                    <a:gd name="T30" fmla="*/ 8312 w 96"/>
                    <a:gd name="T31" fmla="*/ 7836 h 16"/>
                    <a:gd name="T32" fmla="*/ 13460 w 96"/>
                    <a:gd name="T33" fmla="*/ 5843 h 16"/>
                    <a:gd name="T34" fmla="*/ 17622 w 96"/>
                    <a:gd name="T35" fmla="*/ 8502 h 16"/>
                    <a:gd name="T36" fmla="*/ 24308 w 96"/>
                    <a:gd name="T37" fmla="*/ 10487 h 16"/>
                    <a:gd name="T38" fmla="*/ 29435 w 96"/>
                    <a:gd name="T39" fmla="*/ 12734 h 16"/>
                    <a:gd name="T40" fmla="*/ 35192 w 96"/>
                    <a:gd name="T41" fmla="*/ 12101 h 16"/>
                    <a:gd name="T42" fmla="*/ 40929 w 96"/>
                    <a:gd name="T43" fmla="*/ 13726 h 16"/>
                    <a:gd name="T44" fmla="*/ 47666 w 96"/>
                    <a:gd name="T45" fmla="*/ 10487 h 16"/>
                    <a:gd name="T46" fmla="*/ 53403 w 96"/>
                    <a:gd name="T47" fmla="*/ 11109 h 16"/>
                    <a:gd name="T48" fmla="*/ 60088 w 96"/>
                    <a:gd name="T49" fmla="*/ 5843 h 16"/>
                    <a:gd name="T50" fmla="*/ 66078 w 96"/>
                    <a:gd name="T51" fmla="*/ 7836 h 16"/>
                    <a:gd name="T52" fmla="*/ 71833 w 96"/>
                    <a:gd name="T53" fmla="*/ 2604 h 16"/>
                    <a:gd name="T54" fmla="*/ 79162 w 96"/>
                    <a:gd name="T55" fmla="*/ 6836 h 16"/>
                    <a:gd name="T56" fmla="*/ 80145 w 96"/>
                    <a:gd name="T57" fmla="*/ 5229 h 1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96"/>
                    <a:gd name="T88" fmla="*/ 0 h 16"/>
                    <a:gd name="T89" fmla="*/ 96 w 96"/>
                    <a:gd name="T90" fmla="*/ 16 h 1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96" h="16">
                      <a:moveTo>
                        <a:pt x="96" y="6"/>
                      </a:moveTo>
                      <a:lnTo>
                        <a:pt x="86" y="0"/>
                      </a:lnTo>
                      <a:lnTo>
                        <a:pt x="80" y="6"/>
                      </a:lnTo>
                      <a:lnTo>
                        <a:pt x="71" y="3"/>
                      </a:lnTo>
                      <a:lnTo>
                        <a:pt x="62" y="9"/>
                      </a:lnTo>
                      <a:lnTo>
                        <a:pt x="57" y="10"/>
                      </a:lnTo>
                      <a:lnTo>
                        <a:pt x="49" y="13"/>
                      </a:lnTo>
                      <a:lnTo>
                        <a:pt x="42" y="12"/>
                      </a:lnTo>
                      <a:lnTo>
                        <a:pt x="35" y="13"/>
                      </a:lnTo>
                      <a:lnTo>
                        <a:pt x="29" y="10"/>
                      </a:lnTo>
                      <a:lnTo>
                        <a:pt x="21" y="8"/>
                      </a:lnTo>
                      <a:lnTo>
                        <a:pt x="16" y="5"/>
                      </a:lnTo>
                      <a:lnTo>
                        <a:pt x="10" y="7"/>
                      </a:lnTo>
                      <a:lnTo>
                        <a:pt x="0" y="5"/>
                      </a:lnTo>
                      <a:lnTo>
                        <a:pt x="3" y="7"/>
                      </a:lnTo>
                      <a:lnTo>
                        <a:pt x="10" y="9"/>
                      </a:lnTo>
                      <a:lnTo>
                        <a:pt x="16" y="7"/>
                      </a:lnTo>
                      <a:lnTo>
                        <a:pt x="21" y="10"/>
                      </a:lnTo>
                      <a:lnTo>
                        <a:pt x="29" y="12"/>
                      </a:lnTo>
                      <a:lnTo>
                        <a:pt x="35" y="15"/>
                      </a:lnTo>
                      <a:lnTo>
                        <a:pt x="42" y="14"/>
                      </a:lnTo>
                      <a:lnTo>
                        <a:pt x="49" y="16"/>
                      </a:lnTo>
                      <a:cubicBezTo>
                        <a:pt x="49" y="16"/>
                        <a:pt x="57" y="12"/>
                        <a:pt x="57" y="12"/>
                      </a:cubicBezTo>
                      <a:lnTo>
                        <a:pt x="64" y="13"/>
                      </a:lnTo>
                      <a:lnTo>
                        <a:pt x="72" y="7"/>
                      </a:lnTo>
                      <a:lnTo>
                        <a:pt x="79" y="9"/>
                      </a:lnTo>
                      <a:lnTo>
                        <a:pt x="86" y="3"/>
                      </a:lnTo>
                      <a:lnTo>
                        <a:pt x="95" y="8"/>
                      </a:lnTo>
                      <a:lnTo>
                        <a:pt x="96" y="6"/>
                      </a:lnTo>
                      <a:close/>
                    </a:path>
                  </a:pathLst>
                </a:custGeom>
                <a:solidFill>
                  <a:srgbClr val="74275D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48" name="Freeform 121"/>
                <p:cNvSpPr>
                  <a:spLocks/>
                </p:cNvSpPr>
                <p:nvPr/>
              </p:nvSpPr>
              <p:spPr bwMode="auto">
                <a:xfrm flipH="1">
                  <a:off x="568" y="537"/>
                  <a:ext cx="296" cy="18"/>
                </a:xfrm>
                <a:custGeom>
                  <a:avLst/>
                  <a:gdLst>
                    <a:gd name="T0" fmla="*/ 0 w 113"/>
                    <a:gd name="T1" fmla="*/ 5151 h 7"/>
                    <a:gd name="T2" fmla="*/ 9367 w 113"/>
                    <a:gd name="T3" fmla="*/ 0 h 7"/>
                    <a:gd name="T4" fmla="*/ 15151 w 113"/>
                    <a:gd name="T5" fmla="*/ 2924 h 7"/>
                    <a:gd name="T6" fmla="*/ 22931 w 113"/>
                    <a:gd name="T7" fmla="*/ 0 h 7"/>
                    <a:gd name="T8" fmla="*/ 28722 w 113"/>
                    <a:gd name="T9" fmla="*/ 2924 h 7"/>
                    <a:gd name="T10" fmla="*/ 36489 w 113"/>
                    <a:gd name="T11" fmla="*/ 0 h 7"/>
                    <a:gd name="T12" fmla="*/ 41340 w 113"/>
                    <a:gd name="T13" fmla="*/ 3723 h 7"/>
                    <a:gd name="T14" fmla="*/ 48114 w 113"/>
                    <a:gd name="T15" fmla="*/ 918 h 7"/>
                    <a:gd name="T16" fmla="*/ 54283 w 113"/>
                    <a:gd name="T17" fmla="*/ 3723 h 7"/>
                    <a:gd name="T18" fmla="*/ 61686 w 113"/>
                    <a:gd name="T19" fmla="*/ 0 h 7"/>
                    <a:gd name="T20" fmla="*/ 66859 w 113"/>
                    <a:gd name="T21" fmla="*/ 2924 h 7"/>
                    <a:gd name="T22" fmla="*/ 73639 w 113"/>
                    <a:gd name="T23" fmla="*/ 1448 h 7"/>
                    <a:gd name="T24" fmla="*/ 77824 w 113"/>
                    <a:gd name="T25" fmla="*/ 3723 h 7"/>
                    <a:gd name="T26" fmla="*/ 82018 w 113"/>
                    <a:gd name="T27" fmla="*/ 1448 h 7"/>
                    <a:gd name="T28" fmla="*/ 86201 w 113"/>
                    <a:gd name="T29" fmla="*/ 3723 h 7"/>
                    <a:gd name="T30" fmla="*/ 90387 w 113"/>
                    <a:gd name="T31" fmla="*/ 1448 h 7"/>
                    <a:gd name="T32" fmla="*/ 95582 w 113"/>
                    <a:gd name="T33" fmla="*/ 4371 h 7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13"/>
                    <a:gd name="T52" fmla="*/ 0 h 7"/>
                    <a:gd name="T53" fmla="*/ 113 w 113"/>
                    <a:gd name="T54" fmla="*/ 7 h 7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13" h="7">
                      <a:moveTo>
                        <a:pt x="0" y="7"/>
                      </a:moveTo>
                      <a:lnTo>
                        <a:pt x="11" y="0"/>
                      </a:lnTo>
                      <a:lnTo>
                        <a:pt x="18" y="4"/>
                      </a:lnTo>
                      <a:lnTo>
                        <a:pt x="27" y="0"/>
                      </a:lnTo>
                      <a:lnTo>
                        <a:pt x="34" y="4"/>
                      </a:lnTo>
                      <a:lnTo>
                        <a:pt x="43" y="0"/>
                      </a:lnTo>
                      <a:lnTo>
                        <a:pt x="49" y="5"/>
                      </a:lnTo>
                      <a:lnTo>
                        <a:pt x="57" y="1"/>
                      </a:lnTo>
                      <a:lnTo>
                        <a:pt x="64" y="5"/>
                      </a:lnTo>
                      <a:lnTo>
                        <a:pt x="73" y="0"/>
                      </a:lnTo>
                      <a:lnTo>
                        <a:pt x="79" y="4"/>
                      </a:lnTo>
                      <a:lnTo>
                        <a:pt x="87" y="2"/>
                      </a:lnTo>
                      <a:lnTo>
                        <a:pt x="92" y="5"/>
                      </a:lnTo>
                      <a:lnTo>
                        <a:pt x="97" y="2"/>
                      </a:lnTo>
                      <a:lnTo>
                        <a:pt x="102" y="5"/>
                      </a:lnTo>
                      <a:lnTo>
                        <a:pt x="107" y="2"/>
                      </a:lnTo>
                      <a:lnTo>
                        <a:pt x="113" y="6"/>
                      </a:lnTo>
                    </a:path>
                  </a:pathLst>
                </a:custGeom>
                <a:noFill/>
                <a:ln w="4763" cap="rnd">
                  <a:solidFill>
                    <a:srgbClr val="F4C7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49" name="Freeform 122"/>
                <p:cNvSpPr>
                  <a:spLocks/>
                </p:cNvSpPr>
                <p:nvPr/>
              </p:nvSpPr>
              <p:spPr bwMode="auto">
                <a:xfrm flipH="1">
                  <a:off x="579" y="461"/>
                  <a:ext cx="266" cy="24"/>
                </a:xfrm>
                <a:custGeom>
                  <a:avLst/>
                  <a:gdLst>
                    <a:gd name="T0" fmla="*/ 0 w 102"/>
                    <a:gd name="T1" fmla="*/ 6883 h 9"/>
                    <a:gd name="T2" fmla="*/ 8194 w 102"/>
                    <a:gd name="T3" fmla="*/ 0 h 9"/>
                    <a:gd name="T4" fmla="*/ 13866 w 102"/>
                    <a:gd name="T5" fmla="*/ 6883 h 9"/>
                    <a:gd name="T6" fmla="*/ 21369 w 102"/>
                    <a:gd name="T7" fmla="*/ 0 h 9"/>
                    <a:gd name="T8" fmla="*/ 27985 w 102"/>
                    <a:gd name="T9" fmla="*/ 6883 h 9"/>
                    <a:gd name="T10" fmla="*/ 34603 w 102"/>
                    <a:gd name="T11" fmla="*/ 0 h 9"/>
                    <a:gd name="T12" fmla="*/ 40881 w 102"/>
                    <a:gd name="T13" fmla="*/ 5824 h 9"/>
                    <a:gd name="T14" fmla="*/ 45974 w 102"/>
                    <a:gd name="T15" fmla="*/ 1059 h 9"/>
                    <a:gd name="T16" fmla="*/ 53422 w 102"/>
                    <a:gd name="T17" fmla="*/ 6883 h 9"/>
                    <a:gd name="T18" fmla="*/ 59112 w 102"/>
                    <a:gd name="T19" fmla="*/ 0 h 9"/>
                    <a:gd name="T20" fmla="*/ 66328 w 102"/>
                    <a:gd name="T21" fmla="*/ 8648 h 9"/>
                    <a:gd name="T22" fmla="*/ 70443 w 102"/>
                    <a:gd name="T23" fmla="*/ 1059 h 9"/>
                    <a:gd name="T24" fmla="*/ 75536 w 102"/>
                    <a:gd name="T25" fmla="*/ 6883 h 9"/>
                    <a:gd name="T26" fmla="*/ 78624 w 102"/>
                    <a:gd name="T27" fmla="*/ 1763 h 9"/>
                    <a:gd name="T28" fmla="*/ 83712 w 102"/>
                    <a:gd name="T29" fmla="*/ 4701 h 9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02"/>
                    <a:gd name="T46" fmla="*/ 0 h 9"/>
                    <a:gd name="T47" fmla="*/ 102 w 102"/>
                    <a:gd name="T48" fmla="*/ 9 h 9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02" h="9">
                      <a:moveTo>
                        <a:pt x="0" y="7"/>
                      </a:moveTo>
                      <a:lnTo>
                        <a:pt x="10" y="0"/>
                      </a:lnTo>
                      <a:lnTo>
                        <a:pt x="17" y="7"/>
                      </a:lnTo>
                      <a:lnTo>
                        <a:pt x="26" y="0"/>
                      </a:lnTo>
                      <a:lnTo>
                        <a:pt x="34" y="7"/>
                      </a:lnTo>
                      <a:lnTo>
                        <a:pt x="42" y="0"/>
                      </a:lnTo>
                      <a:lnTo>
                        <a:pt x="50" y="6"/>
                      </a:lnTo>
                      <a:lnTo>
                        <a:pt x="56" y="1"/>
                      </a:lnTo>
                      <a:lnTo>
                        <a:pt x="65" y="7"/>
                      </a:lnTo>
                      <a:lnTo>
                        <a:pt x="72" y="0"/>
                      </a:lnTo>
                      <a:lnTo>
                        <a:pt x="81" y="9"/>
                      </a:lnTo>
                      <a:lnTo>
                        <a:pt x="86" y="1"/>
                      </a:lnTo>
                      <a:lnTo>
                        <a:pt x="92" y="7"/>
                      </a:lnTo>
                      <a:lnTo>
                        <a:pt x="96" y="2"/>
                      </a:lnTo>
                      <a:lnTo>
                        <a:pt x="102" y="5"/>
                      </a:lnTo>
                    </a:path>
                  </a:pathLst>
                </a:custGeom>
                <a:noFill/>
                <a:ln w="4763" cap="rnd">
                  <a:solidFill>
                    <a:srgbClr val="F4C7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50" name="Freeform 123"/>
                <p:cNvSpPr>
                  <a:spLocks/>
                </p:cNvSpPr>
                <p:nvPr/>
              </p:nvSpPr>
              <p:spPr bwMode="auto">
                <a:xfrm flipH="1">
                  <a:off x="604" y="377"/>
                  <a:ext cx="228" cy="29"/>
                </a:xfrm>
                <a:custGeom>
                  <a:avLst/>
                  <a:gdLst>
                    <a:gd name="T0" fmla="*/ 73919 w 87"/>
                    <a:gd name="T1" fmla="*/ 5365 h 11"/>
                    <a:gd name="T2" fmla="*/ 67965 w 87"/>
                    <a:gd name="T3" fmla="*/ 0 h 11"/>
                    <a:gd name="T4" fmla="*/ 61935 w 87"/>
                    <a:gd name="T5" fmla="*/ 7000 h 11"/>
                    <a:gd name="T6" fmla="*/ 55150 w 87"/>
                    <a:gd name="T7" fmla="*/ 2655 h 11"/>
                    <a:gd name="T8" fmla="*/ 48200 w 87"/>
                    <a:gd name="T9" fmla="*/ 9654 h 11"/>
                    <a:gd name="T10" fmla="*/ 43393 w 87"/>
                    <a:gd name="T11" fmla="*/ 4345 h 11"/>
                    <a:gd name="T12" fmla="*/ 37224 w 87"/>
                    <a:gd name="T13" fmla="*/ 8792 h 11"/>
                    <a:gd name="T14" fmla="*/ 32397 w 87"/>
                    <a:gd name="T15" fmla="*/ 5365 h 11"/>
                    <a:gd name="T16" fmla="*/ 25557 w 87"/>
                    <a:gd name="T17" fmla="*/ 8792 h 11"/>
                    <a:gd name="T18" fmla="*/ 19383 w 87"/>
                    <a:gd name="T19" fmla="*/ 3662 h 11"/>
                    <a:gd name="T20" fmla="*/ 12595 w 87"/>
                    <a:gd name="T21" fmla="*/ 5992 h 11"/>
                    <a:gd name="T22" fmla="*/ 9395 w 87"/>
                    <a:gd name="T23" fmla="*/ 0 h 11"/>
                    <a:gd name="T24" fmla="*/ 4196 w 87"/>
                    <a:gd name="T25" fmla="*/ 4345 h 11"/>
                    <a:gd name="T26" fmla="*/ 0 w 87"/>
                    <a:gd name="T27" fmla="*/ 1007 h 1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87"/>
                    <a:gd name="T43" fmla="*/ 0 h 11"/>
                    <a:gd name="T44" fmla="*/ 87 w 87"/>
                    <a:gd name="T45" fmla="*/ 11 h 1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87" h="11">
                      <a:moveTo>
                        <a:pt x="87" y="6"/>
                      </a:moveTo>
                      <a:lnTo>
                        <a:pt x="80" y="0"/>
                      </a:lnTo>
                      <a:lnTo>
                        <a:pt x="73" y="8"/>
                      </a:lnTo>
                      <a:lnTo>
                        <a:pt x="65" y="3"/>
                      </a:lnTo>
                      <a:lnTo>
                        <a:pt x="57" y="11"/>
                      </a:lnTo>
                      <a:lnTo>
                        <a:pt x="51" y="5"/>
                      </a:lnTo>
                      <a:lnTo>
                        <a:pt x="44" y="10"/>
                      </a:lnTo>
                      <a:lnTo>
                        <a:pt x="38" y="6"/>
                      </a:lnTo>
                      <a:lnTo>
                        <a:pt x="30" y="10"/>
                      </a:lnTo>
                      <a:lnTo>
                        <a:pt x="23" y="4"/>
                      </a:lnTo>
                      <a:lnTo>
                        <a:pt x="15" y="7"/>
                      </a:lnTo>
                      <a:lnTo>
                        <a:pt x="11" y="0"/>
                      </a:lnTo>
                      <a:lnTo>
                        <a:pt x="5" y="5"/>
                      </a:lnTo>
                      <a:lnTo>
                        <a:pt x="0" y="1"/>
                      </a:lnTo>
                    </a:path>
                  </a:pathLst>
                </a:custGeom>
                <a:noFill/>
                <a:ln w="4763" cap="rnd">
                  <a:solidFill>
                    <a:srgbClr val="F4C7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51" name="Freeform 124"/>
                <p:cNvSpPr>
                  <a:spLocks/>
                </p:cNvSpPr>
                <p:nvPr/>
              </p:nvSpPr>
              <p:spPr bwMode="auto">
                <a:xfrm flipH="1">
                  <a:off x="602" y="328"/>
                  <a:ext cx="246" cy="34"/>
                </a:xfrm>
                <a:custGeom>
                  <a:avLst/>
                  <a:gdLst>
                    <a:gd name="T0" fmla="*/ 79042 w 94"/>
                    <a:gd name="T1" fmla="*/ 5150 h 13"/>
                    <a:gd name="T2" fmla="*/ 71303 w 94"/>
                    <a:gd name="T3" fmla="*/ 0 h 13"/>
                    <a:gd name="T4" fmla="*/ 66517 w 94"/>
                    <a:gd name="T5" fmla="*/ 5150 h 13"/>
                    <a:gd name="T6" fmla="*/ 59757 w 94"/>
                    <a:gd name="T7" fmla="*/ 3188 h 13"/>
                    <a:gd name="T8" fmla="*/ 52066 w 94"/>
                    <a:gd name="T9" fmla="*/ 8338 h 13"/>
                    <a:gd name="T10" fmla="*/ 47284 w 94"/>
                    <a:gd name="T11" fmla="*/ 8338 h 13"/>
                    <a:gd name="T12" fmla="*/ 39538 w 94"/>
                    <a:gd name="T13" fmla="*/ 10896 h 13"/>
                    <a:gd name="T14" fmla="*/ 35361 w 94"/>
                    <a:gd name="T15" fmla="*/ 9912 h 13"/>
                    <a:gd name="T16" fmla="*/ 29593 w 94"/>
                    <a:gd name="T17" fmla="*/ 10896 h 13"/>
                    <a:gd name="T18" fmla="*/ 23464 w 94"/>
                    <a:gd name="T19" fmla="*/ 8338 h 13"/>
                    <a:gd name="T20" fmla="*/ 16704 w 94"/>
                    <a:gd name="T21" fmla="*/ 6745 h 13"/>
                    <a:gd name="T22" fmla="*/ 12528 w 94"/>
                    <a:gd name="T23" fmla="*/ 4166 h 13"/>
                    <a:gd name="T24" fmla="*/ 8356 w 94"/>
                    <a:gd name="T25" fmla="*/ 5759 h 13"/>
                    <a:gd name="T26" fmla="*/ 0 w 94"/>
                    <a:gd name="T27" fmla="*/ 4166 h 1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94"/>
                    <a:gd name="T43" fmla="*/ 0 h 13"/>
                    <a:gd name="T44" fmla="*/ 94 w 94"/>
                    <a:gd name="T45" fmla="*/ 13 h 1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94" h="13">
                      <a:moveTo>
                        <a:pt x="94" y="6"/>
                      </a:moveTo>
                      <a:lnTo>
                        <a:pt x="85" y="0"/>
                      </a:lnTo>
                      <a:lnTo>
                        <a:pt x="79" y="6"/>
                      </a:lnTo>
                      <a:lnTo>
                        <a:pt x="71" y="4"/>
                      </a:lnTo>
                      <a:lnTo>
                        <a:pt x="62" y="10"/>
                      </a:lnTo>
                      <a:lnTo>
                        <a:pt x="56" y="10"/>
                      </a:lnTo>
                      <a:lnTo>
                        <a:pt x="47" y="13"/>
                      </a:lnTo>
                      <a:lnTo>
                        <a:pt x="42" y="12"/>
                      </a:lnTo>
                      <a:lnTo>
                        <a:pt x="35" y="13"/>
                      </a:lnTo>
                      <a:lnTo>
                        <a:pt x="28" y="10"/>
                      </a:lnTo>
                      <a:lnTo>
                        <a:pt x="20" y="8"/>
                      </a:lnTo>
                      <a:lnTo>
                        <a:pt x="15" y="5"/>
                      </a:lnTo>
                      <a:lnTo>
                        <a:pt x="10" y="7"/>
                      </a:lnTo>
                      <a:lnTo>
                        <a:pt x="0" y="5"/>
                      </a:lnTo>
                    </a:path>
                  </a:pathLst>
                </a:custGeom>
                <a:noFill/>
                <a:ln w="4763" cap="rnd">
                  <a:solidFill>
                    <a:srgbClr val="F4C7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52" name="Freeform 125"/>
                <p:cNvSpPr>
                  <a:spLocks/>
                </p:cNvSpPr>
                <p:nvPr/>
              </p:nvSpPr>
              <p:spPr bwMode="auto">
                <a:xfrm flipH="1">
                  <a:off x="845" y="513"/>
                  <a:ext cx="6" cy="19"/>
                </a:xfrm>
                <a:custGeom>
                  <a:avLst/>
                  <a:gdLst>
                    <a:gd name="T0" fmla="*/ 2187 w 2"/>
                    <a:gd name="T1" fmla="*/ 0 h 7"/>
                    <a:gd name="T2" fmla="*/ 2187 w 2"/>
                    <a:gd name="T3" fmla="*/ 0 h 7"/>
                    <a:gd name="T4" fmla="*/ 4374 w 2"/>
                    <a:gd name="T5" fmla="*/ 0 h 7"/>
                    <a:gd name="T6" fmla="*/ 4374 w 2"/>
                    <a:gd name="T7" fmla="*/ 6357 h 7"/>
                    <a:gd name="T8" fmla="*/ 2187 w 2"/>
                    <a:gd name="T9" fmla="*/ 7662 h 7"/>
                    <a:gd name="T10" fmla="*/ 2187 w 2"/>
                    <a:gd name="T11" fmla="*/ 7662 h 7"/>
                    <a:gd name="T12" fmla="*/ 0 w 2"/>
                    <a:gd name="T13" fmla="*/ 6357 h 7"/>
                    <a:gd name="T14" fmla="*/ 0 w 2"/>
                    <a:gd name="T15" fmla="*/ 0 h 7"/>
                    <a:gd name="T16" fmla="*/ 2187 w 2"/>
                    <a:gd name="T17" fmla="*/ 0 h 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"/>
                    <a:gd name="T28" fmla="*/ 0 h 7"/>
                    <a:gd name="T29" fmla="*/ 2 w 2"/>
                    <a:gd name="T30" fmla="*/ 7 h 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" h="7">
                      <a:moveTo>
                        <a:pt x="1" y="0"/>
                      </a:moveTo>
                      <a:lnTo>
                        <a:pt x="1" y="0"/>
                      </a:lnTo>
                      <a:cubicBezTo>
                        <a:pt x="2" y="0"/>
                        <a:pt x="2" y="0"/>
                        <a:pt x="2" y="0"/>
                      </a:cubicBezTo>
                      <a:lnTo>
                        <a:pt x="2" y="6"/>
                      </a:lnTo>
                      <a:cubicBezTo>
                        <a:pt x="2" y="6"/>
                        <a:pt x="2" y="7"/>
                        <a:pt x="1" y="7"/>
                      </a:cubicBezTo>
                      <a:cubicBezTo>
                        <a:pt x="0" y="7"/>
                        <a:pt x="0" y="6"/>
                        <a:pt x="0" y="6"/>
                      </a:cubicBezTo>
                      <a:lnTo>
                        <a:pt x="0" y="0"/>
                      </a:lnTo>
                      <a:cubicBezTo>
                        <a:pt x="0" y="0"/>
                        <a:pt x="0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B4656A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53" name="Freeform 126"/>
                <p:cNvSpPr>
                  <a:spLocks/>
                </p:cNvSpPr>
                <p:nvPr/>
              </p:nvSpPr>
              <p:spPr bwMode="auto">
                <a:xfrm flipH="1">
                  <a:off x="597" y="440"/>
                  <a:ext cx="5" cy="11"/>
                </a:xfrm>
                <a:custGeom>
                  <a:avLst/>
                  <a:gdLst>
                    <a:gd name="T0" fmla="*/ 1295 w 2"/>
                    <a:gd name="T1" fmla="*/ 0 h 4"/>
                    <a:gd name="T2" fmla="*/ 783 w 2"/>
                    <a:gd name="T3" fmla="*/ 0 h 4"/>
                    <a:gd name="T4" fmla="*/ 0 w 2"/>
                    <a:gd name="T5" fmla="*/ 0 h 4"/>
                    <a:gd name="T6" fmla="*/ 0 w 2"/>
                    <a:gd name="T7" fmla="*/ 3495 h 4"/>
                    <a:gd name="T8" fmla="*/ 783 w 2"/>
                    <a:gd name="T9" fmla="*/ 4741 h 4"/>
                    <a:gd name="T10" fmla="*/ 1295 w 2"/>
                    <a:gd name="T11" fmla="*/ 4741 h 4"/>
                    <a:gd name="T12" fmla="*/ 1295 w 2"/>
                    <a:gd name="T13" fmla="*/ 3495 h 4"/>
                    <a:gd name="T14" fmla="*/ 1295 w 2"/>
                    <a:gd name="T15" fmla="*/ 0 h 4"/>
                    <a:gd name="T16" fmla="*/ 1295 w 2"/>
                    <a:gd name="T17" fmla="*/ 0 h 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"/>
                    <a:gd name="T28" fmla="*/ 0 h 4"/>
                    <a:gd name="T29" fmla="*/ 2 w 2"/>
                    <a:gd name="T30" fmla="*/ 4 h 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" h="4">
                      <a:moveTo>
                        <a:pt x="2" y="0"/>
                      </a:moveTo>
                      <a:lnTo>
                        <a:pt x="1" y="0"/>
                      </a:lnTo>
                      <a:cubicBezTo>
                        <a:pt x="0" y="0"/>
                        <a:pt x="0" y="0"/>
                        <a:pt x="0" y="0"/>
                      </a:cubicBezTo>
                      <a:lnTo>
                        <a:pt x="0" y="3"/>
                      </a:lnTo>
                      <a:cubicBezTo>
                        <a:pt x="0" y="4"/>
                        <a:pt x="0" y="4"/>
                        <a:pt x="1" y="4"/>
                      </a:cubicBezTo>
                      <a:lnTo>
                        <a:pt x="2" y="4"/>
                      </a:lnTo>
                      <a:cubicBezTo>
                        <a:pt x="2" y="4"/>
                        <a:pt x="2" y="4"/>
                        <a:pt x="2" y="3"/>
                      </a:cubicBezTo>
                      <a:lnTo>
                        <a:pt x="2" y="0"/>
                      </a:lnTo>
                      <a:cubicBezTo>
                        <a:pt x="2" y="0"/>
                        <a:pt x="2" y="0"/>
                        <a:pt x="2" y="0"/>
                      </a:cubicBezTo>
                      <a:close/>
                    </a:path>
                  </a:pathLst>
                </a:custGeom>
                <a:solidFill>
                  <a:srgbClr val="B4656A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54" name="Freeform 127"/>
                <p:cNvSpPr>
                  <a:spLocks/>
                </p:cNvSpPr>
                <p:nvPr/>
              </p:nvSpPr>
              <p:spPr bwMode="auto">
                <a:xfrm flipH="1">
                  <a:off x="817" y="513"/>
                  <a:ext cx="8" cy="19"/>
                </a:xfrm>
                <a:custGeom>
                  <a:avLst/>
                  <a:gdLst>
                    <a:gd name="T0" fmla="*/ 1059 w 3"/>
                    <a:gd name="T1" fmla="*/ 0 h 7"/>
                    <a:gd name="T2" fmla="*/ 1763 w 3"/>
                    <a:gd name="T3" fmla="*/ 0 h 7"/>
                    <a:gd name="T4" fmla="*/ 2824 w 3"/>
                    <a:gd name="T5" fmla="*/ 1200 h 7"/>
                    <a:gd name="T6" fmla="*/ 2824 w 3"/>
                    <a:gd name="T7" fmla="*/ 7662 h 7"/>
                    <a:gd name="T8" fmla="*/ 1763 w 3"/>
                    <a:gd name="T9" fmla="*/ 7662 h 7"/>
                    <a:gd name="T10" fmla="*/ 1059 w 3"/>
                    <a:gd name="T11" fmla="*/ 7662 h 7"/>
                    <a:gd name="T12" fmla="*/ 0 w 3"/>
                    <a:gd name="T13" fmla="*/ 7662 h 7"/>
                    <a:gd name="T14" fmla="*/ 0 w 3"/>
                    <a:gd name="T15" fmla="*/ 1200 h 7"/>
                    <a:gd name="T16" fmla="*/ 1059 w 3"/>
                    <a:gd name="T17" fmla="*/ 0 h 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"/>
                    <a:gd name="T28" fmla="*/ 0 h 7"/>
                    <a:gd name="T29" fmla="*/ 3 w 3"/>
                    <a:gd name="T30" fmla="*/ 7 h 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" h="7">
                      <a:moveTo>
                        <a:pt x="1" y="0"/>
                      </a:moveTo>
                      <a:lnTo>
                        <a:pt x="2" y="0"/>
                      </a:lnTo>
                      <a:cubicBezTo>
                        <a:pt x="2" y="0"/>
                        <a:pt x="3" y="1"/>
                        <a:pt x="3" y="1"/>
                      </a:cubicBezTo>
                      <a:lnTo>
                        <a:pt x="3" y="7"/>
                      </a:lnTo>
                      <a:cubicBezTo>
                        <a:pt x="3" y="7"/>
                        <a:pt x="2" y="7"/>
                        <a:pt x="2" y="7"/>
                      </a:cubicBezTo>
                      <a:lnTo>
                        <a:pt x="1" y="7"/>
                      </a:lnTo>
                      <a:cubicBezTo>
                        <a:pt x="1" y="7"/>
                        <a:pt x="0" y="7"/>
                        <a:pt x="0" y="7"/>
                      </a:cubicBezTo>
                      <a:lnTo>
                        <a:pt x="0" y="1"/>
                      </a:lnTo>
                      <a:cubicBezTo>
                        <a:pt x="0" y="1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B4656A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55" name="Freeform 128"/>
                <p:cNvSpPr>
                  <a:spLocks/>
                </p:cNvSpPr>
                <p:nvPr/>
              </p:nvSpPr>
              <p:spPr bwMode="auto">
                <a:xfrm flipH="1">
                  <a:off x="621" y="435"/>
                  <a:ext cx="4" cy="16"/>
                </a:xfrm>
                <a:custGeom>
                  <a:avLst/>
                  <a:gdLst>
                    <a:gd name="T0" fmla="*/ 128 w 2"/>
                    <a:gd name="T1" fmla="*/ 0 h 6"/>
                    <a:gd name="T2" fmla="*/ 0 w 2"/>
                    <a:gd name="T3" fmla="*/ 0 h 6"/>
                    <a:gd name="T4" fmla="*/ 0 w 2"/>
                    <a:gd name="T5" fmla="*/ 1059 h 6"/>
                    <a:gd name="T6" fmla="*/ 0 w 2"/>
                    <a:gd name="T7" fmla="*/ 5824 h 6"/>
                    <a:gd name="T8" fmla="*/ 0 w 2"/>
                    <a:gd name="T9" fmla="*/ 5824 h 6"/>
                    <a:gd name="T10" fmla="*/ 128 w 2"/>
                    <a:gd name="T11" fmla="*/ 5824 h 6"/>
                    <a:gd name="T12" fmla="*/ 256 w 2"/>
                    <a:gd name="T13" fmla="*/ 5824 h 6"/>
                    <a:gd name="T14" fmla="*/ 256 w 2"/>
                    <a:gd name="T15" fmla="*/ 1059 h 6"/>
                    <a:gd name="T16" fmla="*/ 128 w 2"/>
                    <a:gd name="T17" fmla="*/ 0 h 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"/>
                    <a:gd name="T28" fmla="*/ 0 h 6"/>
                    <a:gd name="T29" fmla="*/ 2 w 2"/>
                    <a:gd name="T30" fmla="*/ 6 h 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" h="6">
                      <a:moveTo>
                        <a:pt x="1" y="0"/>
                      </a:moveTo>
                      <a:lnTo>
                        <a:pt x="0" y="0"/>
                      </a:lnTo>
                      <a:cubicBezTo>
                        <a:pt x="0" y="0"/>
                        <a:pt x="0" y="0"/>
                        <a:pt x="0" y="1"/>
                      </a:cubicBezTo>
                      <a:lnTo>
                        <a:pt x="0" y="6"/>
                      </a:lnTo>
                      <a:cubicBezTo>
                        <a:pt x="0" y="6"/>
                        <a:pt x="0" y="6"/>
                        <a:pt x="0" y="6"/>
                      </a:cubicBezTo>
                      <a:lnTo>
                        <a:pt x="1" y="6"/>
                      </a:lnTo>
                      <a:cubicBezTo>
                        <a:pt x="2" y="6"/>
                        <a:pt x="2" y="6"/>
                        <a:pt x="2" y="6"/>
                      </a:cubicBezTo>
                      <a:lnTo>
                        <a:pt x="2" y="1"/>
                      </a:lnTo>
                      <a:cubicBezTo>
                        <a:pt x="2" y="0"/>
                        <a:pt x="2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B4656A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56" name="Freeform 129"/>
                <p:cNvSpPr>
                  <a:spLocks/>
                </p:cNvSpPr>
                <p:nvPr/>
              </p:nvSpPr>
              <p:spPr bwMode="auto">
                <a:xfrm flipH="1">
                  <a:off x="783" y="511"/>
                  <a:ext cx="10" cy="18"/>
                </a:xfrm>
                <a:custGeom>
                  <a:avLst/>
                  <a:gdLst>
                    <a:gd name="T0" fmla="*/ 783 w 4"/>
                    <a:gd name="T1" fmla="*/ 0 h 7"/>
                    <a:gd name="T2" fmla="*/ 1295 w 4"/>
                    <a:gd name="T3" fmla="*/ 0 h 7"/>
                    <a:gd name="T4" fmla="*/ 2470 w 4"/>
                    <a:gd name="T5" fmla="*/ 918 h 7"/>
                    <a:gd name="T6" fmla="*/ 2470 w 4"/>
                    <a:gd name="T7" fmla="*/ 5151 h 7"/>
                    <a:gd name="T8" fmla="*/ 1295 w 4"/>
                    <a:gd name="T9" fmla="*/ 5151 h 7"/>
                    <a:gd name="T10" fmla="*/ 783 w 4"/>
                    <a:gd name="T11" fmla="*/ 5151 h 7"/>
                    <a:gd name="T12" fmla="*/ 0 w 4"/>
                    <a:gd name="T13" fmla="*/ 5151 h 7"/>
                    <a:gd name="T14" fmla="*/ 0 w 4"/>
                    <a:gd name="T15" fmla="*/ 918 h 7"/>
                    <a:gd name="T16" fmla="*/ 783 w 4"/>
                    <a:gd name="T17" fmla="*/ 0 h 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"/>
                    <a:gd name="T28" fmla="*/ 0 h 7"/>
                    <a:gd name="T29" fmla="*/ 4 w 4"/>
                    <a:gd name="T30" fmla="*/ 7 h 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" h="7">
                      <a:moveTo>
                        <a:pt x="1" y="0"/>
                      </a:moveTo>
                      <a:lnTo>
                        <a:pt x="2" y="0"/>
                      </a:lnTo>
                      <a:cubicBezTo>
                        <a:pt x="3" y="0"/>
                        <a:pt x="4" y="1"/>
                        <a:pt x="4" y="1"/>
                      </a:cubicBezTo>
                      <a:lnTo>
                        <a:pt x="4" y="7"/>
                      </a:lnTo>
                      <a:cubicBezTo>
                        <a:pt x="4" y="7"/>
                        <a:pt x="3" y="7"/>
                        <a:pt x="2" y="7"/>
                      </a:cubicBezTo>
                      <a:lnTo>
                        <a:pt x="1" y="7"/>
                      </a:lnTo>
                      <a:cubicBezTo>
                        <a:pt x="1" y="7"/>
                        <a:pt x="0" y="7"/>
                        <a:pt x="0" y="7"/>
                      </a:cubicBezTo>
                      <a:lnTo>
                        <a:pt x="0" y="1"/>
                      </a:lnTo>
                      <a:cubicBezTo>
                        <a:pt x="0" y="1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B4656A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57" name="Freeform 130"/>
                <p:cNvSpPr>
                  <a:spLocks/>
                </p:cNvSpPr>
                <p:nvPr/>
              </p:nvSpPr>
              <p:spPr bwMode="auto">
                <a:xfrm flipH="1">
                  <a:off x="649" y="432"/>
                  <a:ext cx="8" cy="16"/>
                </a:xfrm>
                <a:custGeom>
                  <a:avLst/>
                  <a:gdLst>
                    <a:gd name="T0" fmla="*/ 1763 w 3"/>
                    <a:gd name="T1" fmla="*/ 0 h 6"/>
                    <a:gd name="T2" fmla="*/ 1059 w 3"/>
                    <a:gd name="T3" fmla="*/ 0 h 6"/>
                    <a:gd name="T4" fmla="*/ 0 w 3"/>
                    <a:gd name="T5" fmla="*/ 1059 h 6"/>
                    <a:gd name="T6" fmla="*/ 0 w 3"/>
                    <a:gd name="T7" fmla="*/ 5824 h 6"/>
                    <a:gd name="T8" fmla="*/ 1059 w 3"/>
                    <a:gd name="T9" fmla="*/ 5824 h 6"/>
                    <a:gd name="T10" fmla="*/ 1763 w 3"/>
                    <a:gd name="T11" fmla="*/ 5824 h 6"/>
                    <a:gd name="T12" fmla="*/ 2824 w 3"/>
                    <a:gd name="T13" fmla="*/ 5824 h 6"/>
                    <a:gd name="T14" fmla="*/ 2824 w 3"/>
                    <a:gd name="T15" fmla="*/ 1059 h 6"/>
                    <a:gd name="T16" fmla="*/ 1763 w 3"/>
                    <a:gd name="T17" fmla="*/ 0 h 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"/>
                    <a:gd name="T28" fmla="*/ 0 h 6"/>
                    <a:gd name="T29" fmla="*/ 3 w 3"/>
                    <a:gd name="T30" fmla="*/ 6 h 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" h="6">
                      <a:moveTo>
                        <a:pt x="2" y="0"/>
                      </a:moveTo>
                      <a:lnTo>
                        <a:pt x="1" y="0"/>
                      </a:lnTo>
                      <a:cubicBezTo>
                        <a:pt x="0" y="0"/>
                        <a:pt x="0" y="0"/>
                        <a:pt x="0" y="1"/>
                      </a:cubicBezTo>
                      <a:lnTo>
                        <a:pt x="0" y="6"/>
                      </a:lnTo>
                      <a:cubicBezTo>
                        <a:pt x="0" y="6"/>
                        <a:pt x="0" y="6"/>
                        <a:pt x="1" y="6"/>
                      </a:cubicBezTo>
                      <a:lnTo>
                        <a:pt x="2" y="6"/>
                      </a:lnTo>
                      <a:cubicBezTo>
                        <a:pt x="3" y="6"/>
                        <a:pt x="3" y="6"/>
                        <a:pt x="3" y="6"/>
                      </a:cubicBezTo>
                      <a:lnTo>
                        <a:pt x="3" y="1"/>
                      </a:lnTo>
                      <a:cubicBezTo>
                        <a:pt x="3" y="0"/>
                        <a:pt x="3" y="0"/>
                        <a:pt x="2" y="0"/>
                      </a:cubicBezTo>
                      <a:close/>
                    </a:path>
                  </a:pathLst>
                </a:custGeom>
                <a:solidFill>
                  <a:srgbClr val="B4656A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58" name="Freeform 131"/>
                <p:cNvSpPr>
                  <a:spLocks/>
                </p:cNvSpPr>
                <p:nvPr/>
              </p:nvSpPr>
              <p:spPr bwMode="auto">
                <a:xfrm flipH="1">
                  <a:off x="749" y="511"/>
                  <a:ext cx="4" cy="21"/>
                </a:xfrm>
                <a:custGeom>
                  <a:avLst/>
                  <a:gdLst>
                    <a:gd name="T0" fmla="*/ 128 w 2"/>
                    <a:gd name="T1" fmla="*/ 0 h 8"/>
                    <a:gd name="T2" fmla="*/ 128 w 2"/>
                    <a:gd name="T3" fmla="*/ 0 h 8"/>
                    <a:gd name="T4" fmla="*/ 256 w 2"/>
                    <a:gd name="T5" fmla="*/ 992 h 8"/>
                    <a:gd name="T6" fmla="*/ 256 w 2"/>
                    <a:gd name="T7" fmla="*/ 5843 h 8"/>
                    <a:gd name="T8" fmla="*/ 128 w 2"/>
                    <a:gd name="T9" fmla="*/ 6836 h 8"/>
                    <a:gd name="T10" fmla="*/ 128 w 2"/>
                    <a:gd name="T11" fmla="*/ 6836 h 8"/>
                    <a:gd name="T12" fmla="*/ 0 w 2"/>
                    <a:gd name="T13" fmla="*/ 5843 h 8"/>
                    <a:gd name="T14" fmla="*/ 0 w 2"/>
                    <a:gd name="T15" fmla="*/ 992 h 8"/>
                    <a:gd name="T16" fmla="*/ 128 w 2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"/>
                    <a:gd name="T28" fmla="*/ 0 h 8"/>
                    <a:gd name="T29" fmla="*/ 2 w 2"/>
                    <a:gd name="T30" fmla="*/ 8 h 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" h="8">
                      <a:moveTo>
                        <a:pt x="1" y="0"/>
                      </a:moveTo>
                      <a:lnTo>
                        <a:pt x="1" y="0"/>
                      </a:lnTo>
                      <a:cubicBezTo>
                        <a:pt x="2" y="0"/>
                        <a:pt x="2" y="1"/>
                        <a:pt x="2" y="1"/>
                      </a:cubicBezTo>
                      <a:lnTo>
                        <a:pt x="2" y="7"/>
                      </a:lnTo>
                      <a:cubicBezTo>
                        <a:pt x="2" y="7"/>
                        <a:pt x="2" y="8"/>
                        <a:pt x="1" y="8"/>
                      </a:cubicBezTo>
                      <a:cubicBezTo>
                        <a:pt x="0" y="8"/>
                        <a:pt x="0" y="7"/>
                        <a:pt x="0" y="7"/>
                      </a:cubicBezTo>
                      <a:lnTo>
                        <a:pt x="0" y="1"/>
                      </a:lnTo>
                      <a:cubicBezTo>
                        <a:pt x="0" y="1"/>
                        <a:pt x="0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B4656A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59" name="Freeform 132"/>
                <p:cNvSpPr>
                  <a:spLocks/>
                </p:cNvSpPr>
                <p:nvPr/>
              </p:nvSpPr>
              <p:spPr bwMode="auto">
                <a:xfrm flipH="1">
                  <a:off x="683" y="432"/>
                  <a:ext cx="6" cy="19"/>
                </a:xfrm>
                <a:custGeom>
                  <a:avLst/>
                  <a:gdLst>
                    <a:gd name="T0" fmla="*/ 2187 w 2"/>
                    <a:gd name="T1" fmla="*/ 0 h 7"/>
                    <a:gd name="T2" fmla="*/ 0 w 2"/>
                    <a:gd name="T3" fmla="*/ 0 h 7"/>
                    <a:gd name="T4" fmla="*/ 0 w 2"/>
                    <a:gd name="T5" fmla="*/ 1200 h 7"/>
                    <a:gd name="T6" fmla="*/ 0 w 2"/>
                    <a:gd name="T7" fmla="*/ 6357 h 7"/>
                    <a:gd name="T8" fmla="*/ 0 w 2"/>
                    <a:gd name="T9" fmla="*/ 7662 h 7"/>
                    <a:gd name="T10" fmla="*/ 2187 w 2"/>
                    <a:gd name="T11" fmla="*/ 7662 h 7"/>
                    <a:gd name="T12" fmla="*/ 4374 w 2"/>
                    <a:gd name="T13" fmla="*/ 6357 h 7"/>
                    <a:gd name="T14" fmla="*/ 4374 w 2"/>
                    <a:gd name="T15" fmla="*/ 1200 h 7"/>
                    <a:gd name="T16" fmla="*/ 2187 w 2"/>
                    <a:gd name="T17" fmla="*/ 0 h 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"/>
                    <a:gd name="T28" fmla="*/ 0 h 7"/>
                    <a:gd name="T29" fmla="*/ 2 w 2"/>
                    <a:gd name="T30" fmla="*/ 7 h 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" h="7">
                      <a:moveTo>
                        <a:pt x="1" y="0"/>
                      </a:moveTo>
                      <a:lnTo>
                        <a:pt x="0" y="0"/>
                      </a:lnTo>
                      <a:cubicBezTo>
                        <a:pt x="0" y="0"/>
                        <a:pt x="0" y="0"/>
                        <a:pt x="0" y="1"/>
                      </a:cubicBezTo>
                      <a:lnTo>
                        <a:pt x="0" y="6"/>
                      </a:lnTo>
                      <a:cubicBezTo>
                        <a:pt x="0" y="6"/>
                        <a:pt x="0" y="7"/>
                        <a:pt x="0" y="7"/>
                      </a:cubicBezTo>
                      <a:lnTo>
                        <a:pt x="1" y="7"/>
                      </a:lnTo>
                      <a:cubicBezTo>
                        <a:pt x="2" y="7"/>
                        <a:pt x="2" y="6"/>
                        <a:pt x="2" y="6"/>
                      </a:cubicBezTo>
                      <a:lnTo>
                        <a:pt x="2" y="1"/>
                      </a:lnTo>
                      <a:cubicBezTo>
                        <a:pt x="2" y="0"/>
                        <a:pt x="2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B4656A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60" name="Freeform 133"/>
                <p:cNvSpPr>
                  <a:spLocks/>
                </p:cNvSpPr>
                <p:nvPr/>
              </p:nvSpPr>
              <p:spPr bwMode="auto">
                <a:xfrm flipH="1">
                  <a:off x="709" y="513"/>
                  <a:ext cx="8" cy="19"/>
                </a:xfrm>
                <a:custGeom>
                  <a:avLst/>
                  <a:gdLst>
                    <a:gd name="T0" fmla="*/ 1059 w 3"/>
                    <a:gd name="T1" fmla="*/ 0 h 7"/>
                    <a:gd name="T2" fmla="*/ 1763 w 3"/>
                    <a:gd name="T3" fmla="*/ 0 h 7"/>
                    <a:gd name="T4" fmla="*/ 2824 w 3"/>
                    <a:gd name="T5" fmla="*/ 1200 h 7"/>
                    <a:gd name="T6" fmla="*/ 2824 w 3"/>
                    <a:gd name="T7" fmla="*/ 7662 h 7"/>
                    <a:gd name="T8" fmla="*/ 1763 w 3"/>
                    <a:gd name="T9" fmla="*/ 7662 h 7"/>
                    <a:gd name="T10" fmla="*/ 1059 w 3"/>
                    <a:gd name="T11" fmla="*/ 7662 h 7"/>
                    <a:gd name="T12" fmla="*/ 0 w 3"/>
                    <a:gd name="T13" fmla="*/ 7662 h 7"/>
                    <a:gd name="T14" fmla="*/ 0 w 3"/>
                    <a:gd name="T15" fmla="*/ 1200 h 7"/>
                    <a:gd name="T16" fmla="*/ 1059 w 3"/>
                    <a:gd name="T17" fmla="*/ 0 h 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"/>
                    <a:gd name="T28" fmla="*/ 0 h 7"/>
                    <a:gd name="T29" fmla="*/ 3 w 3"/>
                    <a:gd name="T30" fmla="*/ 7 h 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" h="7">
                      <a:moveTo>
                        <a:pt x="1" y="0"/>
                      </a:moveTo>
                      <a:lnTo>
                        <a:pt x="2" y="0"/>
                      </a:lnTo>
                      <a:cubicBezTo>
                        <a:pt x="3" y="0"/>
                        <a:pt x="3" y="1"/>
                        <a:pt x="3" y="1"/>
                      </a:cubicBezTo>
                      <a:lnTo>
                        <a:pt x="3" y="7"/>
                      </a:lnTo>
                      <a:cubicBezTo>
                        <a:pt x="3" y="7"/>
                        <a:pt x="3" y="7"/>
                        <a:pt x="2" y="7"/>
                      </a:cubicBezTo>
                      <a:lnTo>
                        <a:pt x="1" y="7"/>
                      </a:lnTo>
                      <a:cubicBezTo>
                        <a:pt x="0" y="7"/>
                        <a:pt x="0" y="7"/>
                        <a:pt x="0" y="7"/>
                      </a:cubicBezTo>
                      <a:lnTo>
                        <a:pt x="0" y="1"/>
                      </a:lnTo>
                      <a:cubicBezTo>
                        <a:pt x="0" y="1"/>
                        <a:pt x="0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B4656A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61" name="Freeform 134"/>
                <p:cNvSpPr>
                  <a:spLocks/>
                </p:cNvSpPr>
                <p:nvPr/>
              </p:nvSpPr>
              <p:spPr bwMode="auto">
                <a:xfrm flipH="1">
                  <a:off x="717" y="435"/>
                  <a:ext cx="8" cy="16"/>
                </a:xfrm>
                <a:custGeom>
                  <a:avLst/>
                  <a:gdLst>
                    <a:gd name="T0" fmla="*/ 1763 w 3"/>
                    <a:gd name="T1" fmla="*/ 0 h 6"/>
                    <a:gd name="T2" fmla="*/ 1059 w 3"/>
                    <a:gd name="T3" fmla="*/ 0 h 6"/>
                    <a:gd name="T4" fmla="*/ 0 w 3"/>
                    <a:gd name="T5" fmla="*/ 1059 h 6"/>
                    <a:gd name="T6" fmla="*/ 0 w 3"/>
                    <a:gd name="T7" fmla="*/ 5824 h 6"/>
                    <a:gd name="T8" fmla="*/ 1059 w 3"/>
                    <a:gd name="T9" fmla="*/ 5824 h 6"/>
                    <a:gd name="T10" fmla="*/ 1763 w 3"/>
                    <a:gd name="T11" fmla="*/ 5824 h 6"/>
                    <a:gd name="T12" fmla="*/ 2824 w 3"/>
                    <a:gd name="T13" fmla="*/ 5824 h 6"/>
                    <a:gd name="T14" fmla="*/ 2824 w 3"/>
                    <a:gd name="T15" fmla="*/ 1059 h 6"/>
                    <a:gd name="T16" fmla="*/ 1763 w 3"/>
                    <a:gd name="T17" fmla="*/ 0 h 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"/>
                    <a:gd name="T28" fmla="*/ 0 h 6"/>
                    <a:gd name="T29" fmla="*/ 3 w 3"/>
                    <a:gd name="T30" fmla="*/ 6 h 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" h="6">
                      <a:moveTo>
                        <a:pt x="2" y="0"/>
                      </a:moveTo>
                      <a:lnTo>
                        <a:pt x="1" y="0"/>
                      </a:lnTo>
                      <a:cubicBezTo>
                        <a:pt x="0" y="0"/>
                        <a:pt x="0" y="0"/>
                        <a:pt x="0" y="1"/>
                      </a:cubicBezTo>
                      <a:lnTo>
                        <a:pt x="0" y="6"/>
                      </a:lnTo>
                      <a:cubicBezTo>
                        <a:pt x="0" y="6"/>
                        <a:pt x="0" y="6"/>
                        <a:pt x="1" y="6"/>
                      </a:cubicBezTo>
                      <a:lnTo>
                        <a:pt x="2" y="6"/>
                      </a:lnTo>
                      <a:cubicBezTo>
                        <a:pt x="3" y="6"/>
                        <a:pt x="3" y="6"/>
                        <a:pt x="3" y="6"/>
                      </a:cubicBezTo>
                      <a:lnTo>
                        <a:pt x="3" y="1"/>
                      </a:lnTo>
                      <a:cubicBezTo>
                        <a:pt x="3" y="0"/>
                        <a:pt x="3" y="0"/>
                        <a:pt x="2" y="0"/>
                      </a:cubicBezTo>
                      <a:close/>
                    </a:path>
                  </a:pathLst>
                </a:custGeom>
                <a:solidFill>
                  <a:srgbClr val="B4656A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62" name="Freeform 135"/>
                <p:cNvSpPr>
                  <a:spLocks/>
                </p:cNvSpPr>
                <p:nvPr/>
              </p:nvSpPr>
              <p:spPr bwMode="auto">
                <a:xfrm flipH="1">
                  <a:off x="675" y="511"/>
                  <a:ext cx="6" cy="21"/>
                </a:xfrm>
                <a:custGeom>
                  <a:avLst/>
                  <a:gdLst>
                    <a:gd name="T0" fmla="*/ 0 w 2"/>
                    <a:gd name="T1" fmla="*/ 0 h 8"/>
                    <a:gd name="T2" fmla="*/ 2187 w 2"/>
                    <a:gd name="T3" fmla="*/ 0 h 8"/>
                    <a:gd name="T4" fmla="*/ 4374 w 2"/>
                    <a:gd name="T5" fmla="*/ 992 h 8"/>
                    <a:gd name="T6" fmla="*/ 4374 w 2"/>
                    <a:gd name="T7" fmla="*/ 5843 h 8"/>
                    <a:gd name="T8" fmla="*/ 2187 w 2"/>
                    <a:gd name="T9" fmla="*/ 6836 h 8"/>
                    <a:gd name="T10" fmla="*/ 0 w 2"/>
                    <a:gd name="T11" fmla="*/ 6836 h 8"/>
                    <a:gd name="T12" fmla="*/ 0 w 2"/>
                    <a:gd name="T13" fmla="*/ 5843 h 8"/>
                    <a:gd name="T14" fmla="*/ 0 w 2"/>
                    <a:gd name="T15" fmla="*/ 992 h 8"/>
                    <a:gd name="T16" fmla="*/ 0 w 2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"/>
                    <a:gd name="T28" fmla="*/ 0 h 8"/>
                    <a:gd name="T29" fmla="*/ 2 w 2"/>
                    <a:gd name="T30" fmla="*/ 8 h 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" h="8">
                      <a:moveTo>
                        <a:pt x="0" y="0"/>
                      </a:moveTo>
                      <a:lnTo>
                        <a:pt x="1" y="0"/>
                      </a:lnTo>
                      <a:cubicBezTo>
                        <a:pt x="2" y="0"/>
                        <a:pt x="2" y="1"/>
                        <a:pt x="2" y="1"/>
                      </a:cubicBezTo>
                      <a:lnTo>
                        <a:pt x="2" y="7"/>
                      </a:lnTo>
                      <a:cubicBezTo>
                        <a:pt x="2" y="7"/>
                        <a:pt x="2" y="8"/>
                        <a:pt x="1" y="8"/>
                      </a:cubicBezTo>
                      <a:lnTo>
                        <a:pt x="0" y="8"/>
                      </a:lnTo>
                      <a:cubicBezTo>
                        <a:pt x="0" y="8"/>
                        <a:pt x="0" y="7"/>
                        <a:pt x="0" y="7"/>
                      </a:cubicBezTo>
                      <a:lnTo>
                        <a:pt x="0" y="1"/>
                      </a:lnTo>
                      <a:cubicBezTo>
                        <a:pt x="0" y="1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B4656A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63" name="Freeform 136"/>
                <p:cNvSpPr>
                  <a:spLocks/>
                </p:cNvSpPr>
                <p:nvPr/>
              </p:nvSpPr>
              <p:spPr bwMode="auto">
                <a:xfrm flipH="1">
                  <a:off x="749" y="437"/>
                  <a:ext cx="4" cy="19"/>
                </a:xfrm>
                <a:custGeom>
                  <a:avLst/>
                  <a:gdLst>
                    <a:gd name="T0" fmla="*/ 128 w 2"/>
                    <a:gd name="T1" fmla="*/ 0 h 7"/>
                    <a:gd name="T2" fmla="*/ 0 w 2"/>
                    <a:gd name="T3" fmla="*/ 0 h 7"/>
                    <a:gd name="T4" fmla="*/ 0 w 2"/>
                    <a:gd name="T5" fmla="*/ 1200 h 7"/>
                    <a:gd name="T6" fmla="*/ 0 w 2"/>
                    <a:gd name="T7" fmla="*/ 6357 h 7"/>
                    <a:gd name="T8" fmla="*/ 0 w 2"/>
                    <a:gd name="T9" fmla="*/ 7662 h 7"/>
                    <a:gd name="T10" fmla="*/ 128 w 2"/>
                    <a:gd name="T11" fmla="*/ 7662 h 7"/>
                    <a:gd name="T12" fmla="*/ 256 w 2"/>
                    <a:gd name="T13" fmla="*/ 6357 h 7"/>
                    <a:gd name="T14" fmla="*/ 256 w 2"/>
                    <a:gd name="T15" fmla="*/ 1200 h 7"/>
                    <a:gd name="T16" fmla="*/ 128 w 2"/>
                    <a:gd name="T17" fmla="*/ 0 h 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"/>
                    <a:gd name="T28" fmla="*/ 0 h 7"/>
                    <a:gd name="T29" fmla="*/ 2 w 2"/>
                    <a:gd name="T30" fmla="*/ 7 h 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" h="7">
                      <a:moveTo>
                        <a:pt x="1" y="0"/>
                      </a:moveTo>
                      <a:lnTo>
                        <a:pt x="0" y="0"/>
                      </a:lnTo>
                      <a:cubicBezTo>
                        <a:pt x="0" y="0"/>
                        <a:pt x="0" y="1"/>
                        <a:pt x="0" y="1"/>
                      </a:cubicBezTo>
                      <a:lnTo>
                        <a:pt x="0" y="6"/>
                      </a:lnTo>
                      <a:cubicBezTo>
                        <a:pt x="0" y="7"/>
                        <a:pt x="0" y="7"/>
                        <a:pt x="0" y="7"/>
                      </a:cubicBezTo>
                      <a:lnTo>
                        <a:pt x="1" y="7"/>
                      </a:lnTo>
                      <a:cubicBezTo>
                        <a:pt x="1" y="7"/>
                        <a:pt x="2" y="7"/>
                        <a:pt x="2" y="6"/>
                      </a:cubicBezTo>
                      <a:lnTo>
                        <a:pt x="2" y="1"/>
                      </a:lnTo>
                      <a:cubicBezTo>
                        <a:pt x="2" y="1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B4656A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64" name="Freeform 137"/>
                <p:cNvSpPr>
                  <a:spLocks/>
                </p:cNvSpPr>
                <p:nvPr/>
              </p:nvSpPr>
              <p:spPr bwMode="auto">
                <a:xfrm flipH="1">
                  <a:off x="641" y="516"/>
                  <a:ext cx="6" cy="18"/>
                </a:xfrm>
                <a:custGeom>
                  <a:avLst/>
                  <a:gdLst>
                    <a:gd name="T0" fmla="*/ 2187 w 2"/>
                    <a:gd name="T1" fmla="*/ 0 h 7"/>
                    <a:gd name="T2" fmla="*/ 2187 w 2"/>
                    <a:gd name="T3" fmla="*/ 0 h 7"/>
                    <a:gd name="T4" fmla="*/ 4374 w 2"/>
                    <a:gd name="T5" fmla="*/ 918 h 7"/>
                    <a:gd name="T6" fmla="*/ 4374 w 2"/>
                    <a:gd name="T7" fmla="*/ 5151 h 7"/>
                    <a:gd name="T8" fmla="*/ 2187 w 2"/>
                    <a:gd name="T9" fmla="*/ 5151 h 7"/>
                    <a:gd name="T10" fmla="*/ 2187 w 2"/>
                    <a:gd name="T11" fmla="*/ 5151 h 7"/>
                    <a:gd name="T12" fmla="*/ 0 w 2"/>
                    <a:gd name="T13" fmla="*/ 5151 h 7"/>
                    <a:gd name="T14" fmla="*/ 0 w 2"/>
                    <a:gd name="T15" fmla="*/ 918 h 7"/>
                    <a:gd name="T16" fmla="*/ 2187 w 2"/>
                    <a:gd name="T17" fmla="*/ 0 h 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"/>
                    <a:gd name="T28" fmla="*/ 0 h 7"/>
                    <a:gd name="T29" fmla="*/ 2 w 2"/>
                    <a:gd name="T30" fmla="*/ 7 h 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" h="7">
                      <a:moveTo>
                        <a:pt x="1" y="0"/>
                      </a:moveTo>
                      <a:lnTo>
                        <a:pt x="1" y="0"/>
                      </a:lnTo>
                      <a:cubicBezTo>
                        <a:pt x="2" y="0"/>
                        <a:pt x="2" y="1"/>
                        <a:pt x="2" y="1"/>
                      </a:cubicBezTo>
                      <a:lnTo>
                        <a:pt x="2" y="7"/>
                      </a:lnTo>
                      <a:cubicBezTo>
                        <a:pt x="2" y="7"/>
                        <a:pt x="2" y="7"/>
                        <a:pt x="1" y="7"/>
                      </a:cubicBezTo>
                      <a:cubicBezTo>
                        <a:pt x="0" y="7"/>
                        <a:pt x="0" y="7"/>
                        <a:pt x="0" y="7"/>
                      </a:cubicBezTo>
                      <a:lnTo>
                        <a:pt x="0" y="1"/>
                      </a:lnTo>
                      <a:cubicBezTo>
                        <a:pt x="0" y="1"/>
                        <a:pt x="0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B4656A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65" name="Freeform 138"/>
                <p:cNvSpPr>
                  <a:spLocks/>
                </p:cNvSpPr>
                <p:nvPr/>
              </p:nvSpPr>
              <p:spPr bwMode="auto">
                <a:xfrm flipH="1">
                  <a:off x="780" y="437"/>
                  <a:ext cx="5" cy="16"/>
                </a:xfrm>
                <a:custGeom>
                  <a:avLst/>
                  <a:gdLst>
                    <a:gd name="T0" fmla="*/ 783 w 2"/>
                    <a:gd name="T1" fmla="*/ 0 h 6"/>
                    <a:gd name="T2" fmla="*/ 0 w 2"/>
                    <a:gd name="T3" fmla="*/ 0 h 6"/>
                    <a:gd name="T4" fmla="*/ 0 w 2"/>
                    <a:gd name="T5" fmla="*/ 1059 h 6"/>
                    <a:gd name="T6" fmla="*/ 0 w 2"/>
                    <a:gd name="T7" fmla="*/ 5824 h 6"/>
                    <a:gd name="T8" fmla="*/ 0 w 2"/>
                    <a:gd name="T9" fmla="*/ 5824 h 6"/>
                    <a:gd name="T10" fmla="*/ 783 w 2"/>
                    <a:gd name="T11" fmla="*/ 5824 h 6"/>
                    <a:gd name="T12" fmla="*/ 1295 w 2"/>
                    <a:gd name="T13" fmla="*/ 5824 h 6"/>
                    <a:gd name="T14" fmla="*/ 1295 w 2"/>
                    <a:gd name="T15" fmla="*/ 1059 h 6"/>
                    <a:gd name="T16" fmla="*/ 783 w 2"/>
                    <a:gd name="T17" fmla="*/ 0 h 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"/>
                    <a:gd name="T28" fmla="*/ 0 h 6"/>
                    <a:gd name="T29" fmla="*/ 2 w 2"/>
                    <a:gd name="T30" fmla="*/ 6 h 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" h="6">
                      <a:moveTo>
                        <a:pt x="1" y="0"/>
                      </a:moveTo>
                      <a:lnTo>
                        <a:pt x="0" y="0"/>
                      </a:lnTo>
                      <a:cubicBezTo>
                        <a:pt x="0" y="0"/>
                        <a:pt x="0" y="0"/>
                        <a:pt x="0" y="1"/>
                      </a:cubicBezTo>
                      <a:lnTo>
                        <a:pt x="0" y="6"/>
                      </a:lnTo>
                      <a:cubicBezTo>
                        <a:pt x="0" y="6"/>
                        <a:pt x="0" y="6"/>
                        <a:pt x="0" y="6"/>
                      </a:cubicBezTo>
                      <a:lnTo>
                        <a:pt x="1" y="6"/>
                      </a:lnTo>
                      <a:cubicBezTo>
                        <a:pt x="2" y="6"/>
                        <a:pt x="2" y="6"/>
                        <a:pt x="2" y="6"/>
                      </a:cubicBezTo>
                      <a:lnTo>
                        <a:pt x="2" y="1"/>
                      </a:lnTo>
                      <a:cubicBezTo>
                        <a:pt x="2" y="0"/>
                        <a:pt x="2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B4656A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66" name="Freeform 139"/>
                <p:cNvSpPr>
                  <a:spLocks/>
                </p:cNvSpPr>
                <p:nvPr/>
              </p:nvSpPr>
              <p:spPr bwMode="auto">
                <a:xfrm flipH="1">
                  <a:off x="594" y="516"/>
                  <a:ext cx="10" cy="21"/>
                </a:xfrm>
                <a:custGeom>
                  <a:avLst/>
                  <a:gdLst>
                    <a:gd name="T0" fmla="*/ 1295 w 4"/>
                    <a:gd name="T1" fmla="*/ 0 h 8"/>
                    <a:gd name="T2" fmla="*/ 1950 w 4"/>
                    <a:gd name="T3" fmla="*/ 0 h 8"/>
                    <a:gd name="T4" fmla="*/ 2470 w 4"/>
                    <a:gd name="T5" fmla="*/ 992 h 8"/>
                    <a:gd name="T6" fmla="*/ 2470 w 4"/>
                    <a:gd name="T7" fmla="*/ 5843 h 8"/>
                    <a:gd name="T8" fmla="*/ 1950 w 4"/>
                    <a:gd name="T9" fmla="*/ 6836 h 8"/>
                    <a:gd name="T10" fmla="*/ 1295 w 4"/>
                    <a:gd name="T11" fmla="*/ 6836 h 8"/>
                    <a:gd name="T12" fmla="*/ 0 w 4"/>
                    <a:gd name="T13" fmla="*/ 5843 h 8"/>
                    <a:gd name="T14" fmla="*/ 0 w 4"/>
                    <a:gd name="T15" fmla="*/ 992 h 8"/>
                    <a:gd name="T16" fmla="*/ 1295 w 4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"/>
                    <a:gd name="T28" fmla="*/ 0 h 8"/>
                    <a:gd name="T29" fmla="*/ 4 w 4"/>
                    <a:gd name="T30" fmla="*/ 8 h 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" h="8">
                      <a:moveTo>
                        <a:pt x="2" y="0"/>
                      </a:moveTo>
                      <a:lnTo>
                        <a:pt x="3" y="0"/>
                      </a:lnTo>
                      <a:cubicBezTo>
                        <a:pt x="3" y="0"/>
                        <a:pt x="4" y="1"/>
                        <a:pt x="4" y="1"/>
                      </a:cubicBezTo>
                      <a:lnTo>
                        <a:pt x="4" y="7"/>
                      </a:lnTo>
                      <a:cubicBezTo>
                        <a:pt x="4" y="7"/>
                        <a:pt x="3" y="8"/>
                        <a:pt x="3" y="8"/>
                      </a:cubicBezTo>
                      <a:lnTo>
                        <a:pt x="2" y="8"/>
                      </a:lnTo>
                      <a:cubicBezTo>
                        <a:pt x="1" y="8"/>
                        <a:pt x="0" y="7"/>
                        <a:pt x="0" y="7"/>
                      </a:cubicBezTo>
                      <a:lnTo>
                        <a:pt x="0" y="1"/>
                      </a:lnTo>
                      <a:cubicBezTo>
                        <a:pt x="0" y="1"/>
                        <a:pt x="1" y="0"/>
                        <a:pt x="2" y="0"/>
                      </a:cubicBezTo>
                      <a:close/>
                    </a:path>
                  </a:pathLst>
                </a:custGeom>
                <a:solidFill>
                  <a:srgbClr val="B4656A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67" name="Freeform 140"/>
                <p:cNvSpPr>
                  <a:spLocks/>
                </p:cNvSpPr>
                <p:nvPr/>
              </p:nvSpPr>
              <p:spPr bwMode="auto">
                <a:xfrm flipH="1">
                  <a:off x="819" y="432"/>
                  <a:ext cx="8" cy="19"/>
                </a:xfrm>
                <a:custGeom>
                  <a:avLst/>
                  <a:gdLst>
                    <a:gd name="T0" fmla="*/ 1763 w 3"/>
                    <a:gd name="T1" fmla="*/ 0 h 7"/>
                    <a:gd name="T2" fmla="*/ 1059 w 3"/>
                    <a:gd name="T3" fmla="*/ 0 h 7"/>
                    <a:gd name="T4" fmla="*/ 0 w 3"/>
                    <a:gd name="T5" fmla="*/ 1200 h 7"/>
                    <a:gd name="T6" fmla="*/ 0 w 3"/>
                    <a:gd name="T7" fmla="*/ 6357 h 7"/>
                    <a:gd name="T8" fmla="*/ 1059 w 3"/>
                    <a:gd name="T9" fmla="*/ 7662 h 7"/>
                    <a:gd name="T10" fmla="*/ 1763 w 3"/>
                    <a:gd name="T11" fmla="*/ 7662 h 7"/>
                    <a:gd name="T12" fmla="*/ 2824 w 3"/>
                    <a:gd name="T13" fmla="*/ 6357 h 7"/>
                    <a:gd name="T14" fmla="*/ 2824 w 3"/>
                    <a:gd name="T15" fmla="*/ 1200 h 7"/>
                    <a:gd name="T16" fmla="*/ 1763 w 3"/>
                    <a:gd name="T17" fmla="*/ 0 h 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"/>
                    <a:gd name="T28" fmla="*/ 0 h 7"/>
                    <a:gd name="T29" fmla="*/ 3 w 3"/>
                    <a:gd name="T30" fmla="*/ 7 h 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" h="7">
                      <a:moveTo>
                        <a:pt x="2" y="0"/>
                      </a:moveTo>
                      <a:lnTo>
                        <a:pt x="1" y="0"/>
                      </a:lnTo>
                      <a:cubicBezTo>
                        <a:pt x="0" y="0"/>
                        <a:pt x="0" y="0"/>
                        <a:pt x="0" y="1"/>
                      </a:cubicBezTo>
                      <a:lnTo>
                        <a:pt x="0" y="6"/>
                      </a:lnTo>
                      <a:cubicBezTo>
                        <a:pt x="0" y="6"/>
                        <a:pt x="0" y="7"/>
                        <a:pt x="1" y="7"/>
                      </a:cubicBezTo>
                      <a:lnTo>
                        <a:pt x="2" y="7"/>
                      </a:lnTo>
                      <a:cubicBezTo>
                        <a:pt x="2" y="7"/>
                        <a:pt x="3" y="6"/>
                        <a:pt x="3" y="6"/>
                      </a:cubicBezTo>
                      <a:lnTo>
                        <a:pt x="3" y="1"/>
                      </a:lnTo>
                      <a:cubicBezTo>
                        <a:pt x="3" y="0"/>
                        <a:pt x="2" y="0"/>
                        <a:pt x="2" y="0"/>
                      </a:cubicBezTo>
                      <a:close/>
                    </a:path>
                  </a:pathLst>
                </a:custGeom>
                <a:solidFill>
                  <a:srgbClr val="B4656A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68" name="Oval 141"/>
                <p:cNvSpPr>
                  <a:spLocks noChangeArrowheads="1"/>
                </p:cNvSpPr>
                <p:nvPr/>
              </p:nvSpPr>
              <p:spPr bwMode="auto">
                <a:xfrm flipH="1">
                  <a:off x="832" y="513"/>
                  <a:ext cx="6" cy="5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69" name="Oval 142"/>
                <p:cNvSpPr>
                  <a:spLocks noChangeArrowheads="1"/>
                </p:cNvSpPr>
                <p:nvPr/>
              </p:nvSpPr>
              <p:spPr bwMode="auto">
                <a:xfrm flipH="1">
                  <a:off x="607" y="432"/>
                  <a:ext cx="6" cy="5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70" name="Oval 143"/>
                <p:cNvSpPr>
                  <a:spLocks noChangeArrowheads="1"/>
                </p:cNvSpPr>
                <p:nvPr/>
              </p:nvSpPr>
              <p:spPr bwMode="auto">
                <a:xfrm flipH="1">
                  <a:off x="832" y="526"/>
                  <a:ext cx="6" cy="3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71" name="Oval 144"/>
                <p:cNvSpPr>
                  <a:spLocks noChangeArrowheads="1"/>
                </p:cNvSpPr>
                <p:nvPr/>
              </p:nvSpPr>
              <p:spPr bwMode="auto">
                <a:xfrm flipH="1">
                  <a:off x="607" y="445"/>
                  <a:ext cx="6" cy="3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72" name="Oval 145"/>
                <p:cNvSpPr>
                  <a:spLocks noChangeArrowheads="1"/>
                </p:cNvSpPr>
                <p:nvPr/>
              </p:nvSpPr>
              <p:spPr bwMode="auto">
                <a:xfrm flipH="1">
                  <a:off x="801" y="511"/>
                  <a:ext cx="5" cy="7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73" name="Oval 146"/>
                <p:cNvSpPr>
                  <a:spLocks noChangeArrowheads="1"/>
                </p:cNvSpPr>
                <p:nvPr/>
              </p:nvSpPr>
              <p:spPr bwMode="auto">
                <a:xfrm flipH="1">
                  <a:off x="636" y="432"/>
                  <a:ext cx="5" cy="5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74" name="Oval 147"/>
                <p:cNvSpPr>
                  <a:spLocks noChangeArrowheads="1"/>
                </p:cNvSpPr>
                <p:nvPr/>
              </p:nvSpPr>
              <p:spPr bwMode="auto">
                <a:xfrm flipH="1">
                  <a:off x="801" y="524"/>
                  <a:ext cx="5" cy="5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75" name="Oval 148"/>
                <p:cNvSpPr>
                  <a:spLocks noChangeArrowheads="1"/>
                </p:cNvSpPr>
                <p:nvPr/>
              </p:nvSpPr>
              <p:spPr bwMode="auto">
                <a:xfrm flipH="1">
                  <a:off x="636" y="443"/>
                  <a:ext cx="5" cy="5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76" name="Oval 149"/>
                <p:cNvSpPr>
                  <a:spLocks noChangeArrowheads="1"/>
                </p:cNvSpPr>
                <p:nvPr/>
              </p:nvSpPr>
              <p:spPr bwMode="auto">
                <a:xfrm flipH="1">
                  <a:off x="770" y="513"/>
                  <a:ext cx="2" cy="3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77" name="Oval 150"/>
                <p:cNvSpPr>
                  <a:spLocks noChangeArrowheads="1"/>
                </p:cNvSpPr>
                <p:nvPr/>
              </p:nvSpPr>
              <p:spPr bwMode="auto">
                <a:xfrm flipH="1">
                  <a:off x="668" y="432"/>
                  <a:ext cx="2" cy="5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78" name="Oval 151"/>
                <p:cNvSpPr>
                  <a:spLocks noChangeArrowheads="1"/>
                </p:cNvSpPr>
                <p:nvPr/>
              </p:nvSpPr>
              <p:spPr bwMode="auto">
                <a:xfrm flipH="1">
                  <a:off x="767" y="524"/>
                  <a:ext cx="8" cy="8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79" name="Oval 152"/>
                <p:cNvSpPr>
                  <a:spLocks noChangeArrowheads="1"/>
                </p:cNvSpPr>
                <p:nvPr/>
              </p:nvSpPr>
              <p:spPr bwMode="auto">
                <a:xfrm flipH="1">
                  <a:off x="665" y="445"/>
                  <a:ext cx="7" cy="6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80" name="Oval 153"/>
                <p:cNvSpPr>
                  <a:spLocks noChangeArrowheads="1"/>
                </p:cNvSpPr>
                <p:nvPr/>
              </p:nvSpPr>
              <p:spPr bwMode="auto">
                <a:xfrm flipH="1">
                  <a:off x="728" y="513"/>
                  <a:ext cx="5" cy="3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81" name="Oval 154"/>
                <p:cNvSpPr>
                  <a:spLocks noChangeArrowheads="1"/>
                </p:cNvSpPr>
                <p:nvPr/>
              </p:nvSpPr>
              <p:spPr bwMode="auto">
                <a:xfrm flipH="1">
                  <a:off x="704" y="432"/>
                  <a:ext cx="2" cy="5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82" name="Oval 155"/>
                <p:cNvSpPr>
                  <a:spLocks noChangeArrowheads="1"/>
                </p:cNvSpPr>
                <p:nvPr/>
              </p:nvSpPr>
              <p:spPr bwMode="auto">
                <a:xfrm flipH="1">
                  <a:off x="728" y="526"/>
                  <a:ext cx="8" cy="6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83" name="Oval 156"/>
                <p:cNvSpPr>
                  <a:spLocks noChangeArrowheads="1"/>
                </p:cNvSpPr>
                <p:nvPr/>
              </p:nvSpPr>
              <p:spPr bwMode="auto">
                <a:xfrm flipH="1">
                  <a:off x="702" y="445"/>
                  <a:ext cx="7" cy="6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84" name="Oval 157"/>
                <p:cNvSpPr>
                  <a:spLocks noChangeArrowheads="1"/>
                </p:cNvSpPr>
                <p:nvPr/>
              </p:nvSpPr>
              <p:spPr bwMode="auto">
                <a:xfrm flipH="1">
                  <a:off x="694" y="516"/>
                  <a:ext cx="5" cy="2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85" name="Oval 158"/>
                <p:cNvSpPr>
                  <a:spLocks noChangeArrowheads="1"/>
                </p:cNvSpPr>
                <p:nvPr/>
              </p:nvSpPr>
              <p:spPr bwMode="auto">
                <a:xfrm flipH="1">
                  <a:off x="733" y="435"/>
                  <a:ext cx="5" cy="5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86" name="Oval 159"/>
                <p:cNvSpPr>
                  <a:spLocks noChangeArrowheads="1"/>
                </p:cNvSpPr>
                <p:nvPr/>
              </p:nvSpPr>
              <p:spPr bwMode="auto">
                <a:xfrm flipH="1">
                  <a:off x="694" y="526"/>
                  <a:ext cx="2" cy="6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87" name="Oval 160"/>
                <p:cNvSpPr>
                  <a:spLocks noChangeArrowheads="1"/>
                </p:cNvSpPr>
                <p:nvPr/>
              </p:nvSpPr>
              <p:spPr bwMode="auto">
                <a:xfrm flipH="1">
                  <a:off x="736" y="445"/>
                  <a:ext cx="2" cy="6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88" name="Oval 161"/>
                <p:cNvSpPr>
                  <a:spLocks noChangeArrowheads="1"/>
                </p:cNvSpPr>
                <p:nvPr/>
              </p:nvSpPr>
              <p:spPr bwMode="auto">
                <a:xfrm flipH="1">
                  <a:off x="660" y="516"/>
                  <a:ext cx="5" cy="5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89" name="Oval 162"/>
                <p:cNvSpPr>
                  <a:spLocks noChangeArrowheads="1"/>
                </p:cNvSpPr>
                <p:nvPr/>
              </p:nvSpPr>
              <p:spPr bwMode="auto">
                <a:xfrm flipH="1">
                  <a:off x="764" y="437"/>
                  <a:ext cx="6" cy="3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90" name="Oval 163"/>
                <p:cNvSpPr>
                  <a:spLocks noChangeArrowheads="1"/>
                </p:cNvSpPr>
                <p:nvPr/>
              </p:nvSpPr>
              <p:spPr bwMode="auto">
                <a:xfrm flipH="1">
                  <a:off x="657" y="529"/>
                  <a:ext cx="5" cy="5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91" name="Oval 164"/>
                <p:cNvSpPr>
                  <a:spLocks noChangeArrowheads="1"/>
                </p:cNvSpPr>
                <p:nvPr/>
              </p:nvSpPr>
              <p:spPr bwMode="auto">
                <a:xfrm flipH="1">
                  <a:off x="767" y="448"/>
                  <a:ext cx="3" cy="5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92" name="Oval 165"/>
                <p:cNvSpPr>
                  <a:spLocks noChangeArrowheads="1"/>
                </p:cNvSpPr>
                <p:nvPr/>
              </p:nvSpPr>
              <p:spPr bwMode="auto">
                <a:xfrm flipH="1">
                  <a:off x="621" y="521"/>
                  <a:ext cx="2" cy="5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93" name="Oval 166"/>
                <p:cNvSpPr>
                  <a:spLocks noChangeArrowheads="1"/>
                </p:cNvSpPr>
                <p:nvPr/>
              </p:nvSpPr>
              <p:spPr bwMode="auto">
                <a:xfrm flipH="1">
                  <a:off x="801" y="440"/>
                  <a:ext cx="5" cy="5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94" name="Oval 167"/>
                <p:cNvSpPr>
                  <a:spLocks noChangeArrowheads="1"/>
                </p:cNvSpPr>
                <p:nvPr/>
              </p:nvSpPr>
              <p:spPr bwMode="auto">
                <a:xfrm flipH="1">
                  <a:off x="617" y="532"/>
                  <a:ext cx="4" cy="2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95" name="Oval 168"/>
                <p:cNvSpPr>
                  <a:spLocks noChangeArrowheads="1"/>
                </p:cNvSpPr>
                <p:nvPr/>
              </p:nvSpPr>
              <p:spPr bwMode="auto">
                <a:xfrm flipH="1">
                  <a:off x="804" y="451"/>
                  <a:ext cx="2" cy="2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96" name="Oval 169"/>
                <p:cNvSpPr>
                  <a:spLocks noChangeArrowheads="1"/>
                </p:cNvSpPr>
                <p:nvPr/>
              </p:nvSpPr>
              <p:spPr bwMode="auto">
                <a:xfrm flipH="1">
                  <a:off x="581" y="518"/>
                  <a:ext cx="6" cy="6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97" name="Oval 170"/>
                <p:cNvSpPr>
                  <a:spLocks noChangeArrowheads="1"/>
                </p:cNvSpPr>
                <p:nvPr/>
              </p:nvSpPr>
              <p:spPr bwMode="auto">
                <a:xfrm flipH="1">
                  <a:off x="835" y="432"/>
                  <a:ext cx="5" cy="5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98" name="Oval 171"/>
                <p:cNvSpPr>
                  <a:spLocks noChangeArrowheads="1"/>
                </p:cNvSpPr>
                <p:nvPr/>
              </p:nvSpPr>
              <p:spPr bwMode="auto">
                <a:xfrm flipH="1">
                  <a:off x="581" y="529"/>
                  <a:ext cx="6" cy="5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899" name="Oval 172"/>
                <p:cNvSpPr>
                  <a:spLocks noChangeArrowheads="1"/>
                </p:cNvSpPr>
                <p:nvPr/>
              </p:nvSpPr>
              <p:spPr bwMode="auto">
                <a:xfrm flipH="1">
                  <a:off x="835" y="440"/>
                  <a:ext cx="5" cy="5"/>
                </a:xfrm>
                <a:prstGeom prst="ellipse">
                  <a:avLst/>
                </a:pr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vi-VN" altLang="vi-VN" sz="2400">
                    <a:solidFill>
                      <a:srgbClr val="66FF33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900" name="Freeform 173"/>
                <p:cNvSpPr>
                  <a:spLocks/>
                </p:cNvSpPr>
                <p:nvPr/>
              </p:nvSpPr>
              <p:spPr bwMode="auto">
                <a:xfrm flipH="1">
                  <a:off x="814" y="487"/>
                  <a:ext cx="13" cy="18"/>
                </a:xfrm>
                <a:custGeom>
                  <a:avLst/>
                  <a:gdLst>
                    <a:gd name="T0" fmla="*/ 4022 w 5"/>
                    <a:gd name="T1" fmla="*/ 0 h 7"/>
                    <a:gd name="T2" fmla="*/ 0 w 5"/>
                    <a:gd name="T3" fmla="*/ 2361 h 7"/>
                    <a:gd name="T4" fmla="*/ 4022 w 5"/>
                    <a:gd name="T5" fmla="*/ 5151 h 7"/>
                    <a:gd name="T6" fmla="*/ 4022 w 5"/>
                    <a:gd name="T7" fmla="*/ 0 h 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"/>
                    <a:gd name="T13" fmla="*/ 0 h 7"/>
                    <a:gd name="T14" fmla="*/ 5 w 5"/>
                    <a:gd name="T15" fmla="*/ 7 h 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" h="7">
                      <a:moveTo>
                        <a:pt x="5" y="0"/>
                      </a:moveTo>
                      <a:lnTo>
                        <a:pt x="0" y="3"/>
                      </a:lnTo>
                      <a:lnTo>
                        <a:pt x="5" y="7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6D865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1" name="Freeform 174"/>
                <p:cNvSpPr>
                  <a:spLocks/>
                </p:cNvSpPr>
                <p:nvPr/>
              </p:nvSpPr>
              <p:spPr bwMode="auto">
                <a:xfrm flipH="1">
                  <a:off x="617" y="406"/>
                  <a:ext cx="14" cy="16"/>
                </a:xfrm>
                <a:custGeom>
                  <a:avLst/>
                  <a:gdLst>
                    <a:gd name="T0" fmla="*/ 0 w 5"/>
                    <a:gd name="T1" fmla="*/ 0 h 6"/>
                    <a:gd name="T2" fmla="*/ 6695 w 5"/>
                    <a:gd name="T3" fmla="*/ 2824 h 6"/>
                    <a:gd name="T4" fmla="*/ 0 w 5"/>
                    <a:gd name="T5" fmla="*/ 5824 h 6"/>
                    <a:gd name="T6" fmla="*/ 0 w 5"/>
                    <a:gd name="T7" fmla="*/ 0 h 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"/>
                    <a:gd name="T13" fmla="*/ 0 h 6"/>
                    <a:gd name="T14" fmla="*/ 5 w 5"/>
                    <a:gd name="T15" fmla="*/ 6 h 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" h="6">
                      <a:moveTo>
                        <a:pt x="0" y="0"/>
                      </a:moveTo>
                      <a:lnTo>
                        <a:pt x="5" y="3"/>
                      </a:lnTo>
                      <a:lnTo>
                        <a:pt x="0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D865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2" name="Freeform 175"/>
                <p:cNvSpPr>
                  <a:spLocks/>
                </p:cNvSpPr>
                <p:nvPr/>
              </p:nvSpPr>
              <p:spPr bwMode="auto">
                <a:xfrm flipH="1">
                  <a:off x="631" y="356"/>
                  <a:ext cx="13" cy="16"/>
                </a:xfrm>
                <a:custGeom>
                  <a:avLst/>
                  <a:gdLst>
                    <a:gd name="T0" fmla="*/ 0 w 5"/>
                    <a:gd name="T1" fmla="*/ 0 h 6"/>
                    <a:gd name="T2" fmla="*/ 4022 w 5"/>
                    <a:gd name="T3" fmla="*/ 2824 h 6"/>
                    <a:gd name="T4" fmla="*/ 967 w 5"/>
                    <a:gd name="T5" fmla="*/ 5824 h 6"/>
                    <a:gd name="T6" fmla="*/ 0 w 5"/>
                    <a:gd name="T7" fmla="*/ 0 h 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"/>
                    <a:gd name="T13" fmla="*/ 0 h 6"/>
                    <a:gd name="T14" fmla="*/ 5 w 5"/>
                    <a:gd name="T15" fmla="*/ 6 h 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" h="6">
                      <a:moveTo>
                        <a:pt x="0" y="0"/>
                      </a:moveTo>
                      <a:lnTo>
                        <a:pt x="5" y="3"/>
                      </a:lnTo>
                      <a:lnTo>
                        <a:pt x="1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D865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3" name="Freeform 176"/>
                <p:cNvSpPr>
                  <a:spLocks/>
                </p:cNvSpPr>
                <p:nvPr/>
              </p:nvSpPr>
              <p:spPr bwMode="auto">
                <a:xfrm flipH="1">
                  <a:off x="730" y="490"/>
                  <a:ext cx="13" cy="18"/>
                </a:xfrm>
                <a:custGeom>
                  <a:avLst/>
                  <a:gdLst>
                    <a:gd name="T0" fmla="*/ 4022 w 5"/>
                    <a:gd name="T1" fmla="*/ 0 h 7"/>
                    <a:gd name="T2" fmla="*/ 0 w 5"/>
                    <a:gd name="T3" fmla="*/ 2361 h 7"/>
                    <a:gd name="T4" fmla="*/ 3110 w 5"/>
                    <a:gd name="T5" fmla="*/ 5151 h 7"/>
                    <a:gd name="T6" fmla="*/ 4022 w 5"/>
                    <a:gd name="T7" fmla="*/ 0 h 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"/>
                    <a:gd name="T13" fmla="*/ 0 h 7"/>
                    <a:gd name="T14" fmla="*/ 5 w 5"/>
                    <a:gd name="T15" fmla="*/ 7 h 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" h="7">
                      <a:moveTo>
                        <a:pt x="5" y="0"/>
                      </a:moveTo>
                      <a:lnTo>
                        <a:pt x="0" y="3"/>
                      </a:lnTo>
                      <a:lnTo>
                        <a:pt x="4" y="7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6D865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4" name="Freeform 177"/>
                <p:cNvSpPr>
                  <a:spLocks/>
                </p:cNvSpPr>
                <p:nvPr/>
              </p:nvSpPr>
              <p:spPr bwMode="auto">
                <a:xfrm flipH="1">
                  <a:off x="694" y="411"/>
                  <a:ext cx="10" cy="19"/>
                </a:xfrm>
                <a:custGeom>
                  <a:avLst/>
                  <a:gdLst>
                    <a:gd name="T0" fmla="*/ 0 w 4"/>
                    <a:gd name="T1" fmla="*/ 0 h 7"/>
                    <a:gd name="T2" fmla="*/ 2470 w 4"/>
                    <a:gd name="T3" fmla="*/ 3257 h 7"/>
                    <a:gd name="T4" fmla="*/ 0 w 4"/>
                    <a:gd name="T5" fmla="*/ 7662 h 7"/>
                    <a:gd name="T6" fmla="*/ 0 w 4"/>
                    <a:gd name="T7" fmla="*/ 0 h 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"/>
                    <a:gd name="T13" fmla="*/ 0 h 7"/>
                    <a:gd name="T14" fmla="*/ 4 w 4"/>
                    <a:gd name="T15" fmla="*/ 7 h 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" h="7">
                      <a:moveTo>
                        <a:pt x="0" y="0"/>
                      </a:moveTo>
                      <a:lnTo>
                        <a:pt x="4" y="3"/>
                      </a:lnTo>
                      <a:lnTo>
                        <a:pt x="0" y="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D865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5" name="Freeform 178"/>
                <p:cNvSpPr>
                  <a:spLocks/>
                </p:cNvSpPr>
                <p:nvPr/>
              </p:nvSpPr>
              <p:spPr bwMode="auto">
                <a:xfrm flipH="1">
                  <a:off x="699" y="364"/>
                  <a:ext cx="13" cy="19"/>
                </a:xfrm>
                <a:custGeom>
                  <a:avLst/>
                  <a:gdLst>
                    <a:gd name="T0" fmla="*/ 0 w 5"/>
                    <a:gd name="T1" fmla="*/ 0 h 7"/>
                    <a:gd name="T2" fmla="*/ 4022 w 5"/>
                    <a:gd name="T3" fmla="*/ 3257 h 7"/>
                    <a:gd name="T4" fmla="*/ 0 w 5"/>
                    <a:gd name="T5" fmla="*/ 7662 h 7"/>
                    <a:gd name="T6" fmla="*/ 0 w 5"/>
                    <a:gd name="T7" fmla="*/ 0 h 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"/>
                    <a:gd name="T13" fmla="*/ 0 h 7"/>
                    <a:gd name="T14" fmla="*/ 5 w 5"/>
                    <a:gd name="T15" fmla="*/ 7 h 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" h="7">
                      <a:moveTo>
                        <a:pt x="0" y="0"/>
                      </a:moveTo>
                      <a:lnTo>
                        <a:pt x="5" y="3"/>
                      </a:lnTo>
                      <a:lnTo>
                        <a:pt x="0" y="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D865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6" name="Freeform 179"/>
                <p:cNvSpPr>
                  <a:spLocks/>
                </p:cNvSpPr>
                <p:nvPr/>
              </p:nvSpPr>
              <p:spPr bwMode="auto">
                <a:xfrm flipH="1">
                  <a:off x="651" y="492"/>
                  <a:ext cx="17" cy="19"/>
                </a:xfrm>
                <a:custGeom>
                  <a:avLst/>
                  <a:gdLst>
                    <a:gd name="T0" fmla="*/ 8758 w 6"/>
                    <a:gd name="T1" fmla="*/ 0 h 7"/>
                    <a:gd name="T2" fmla="*/ 0 w 6"/>
                    <a:gd name="T3" fmla="*/ 3257 h 7"/>
                    <a:gd name="T4" fmla="*/ 7282 w 6"/>
                    <a:gd name="T5" fmla="*/ 7662 h 7"/>
                    <a:gd name="T6" fmla="*/ 8758 w 6"/>
                    <a:gd name="T7" fmla="*/ 0 h 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"/>
                    <a:gd name="T13" fmla="*/ 0 h 7"/>
                    <a:gd name="T14" fmla="*/ 6 w 6"/>
                    <a:gd name="T15" fmla="*/ 7 h 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" h="7">
                      <a:moveTo>
                        <a:pt x="6" y="0"/>
                      </a:moveTo>
                      <a:lnTo>
                        <a:pt x="0" y="3"/>
                      </a:lnTo>
                      <a:lnTo>
                        <a:pt x="5" y="7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6D865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7" name="Freeform 180"/>
                <p:cNvSpPr>
                  <a:spLocks/>
                </p:cNvSpPr>
                <p:nvPr/>
              </p:nvSpPr>
              <p:spPr bwMode="auto">
                <a:xfrm flipH="1">
                  <a:off x="764" y="411"/>
                  <a:ext cx="11" cy="19"/>
                </a:xfrm>
                <a:custGeom>
                  <a:avLst/>
                  <a:gdLst>
                    <a:gd name="T0" fmla="*/ 0 w 4"/>
                    <a:gd name="T1" fmla="*/ 0 h 7"/>
                    <a:gd name="T2" fmla="*/ 4741 w 4"/>
                    <a:gd name="T3" fmla="*/ 3257 h 7"/>
                    <a:gd name="T4" fmla="*/ 0 w 4"/>
                    <a:gd name="T5" fmla="*/ 7662 h 7"/>
                    <a:gd name="T6" fmla="*/ 0 w 4"/>
                    <a:gd name="T7" fmla="*/ 0 h 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"/>
                    <a:gd name="T13" fmla="*/ 0 h 7"/>
                    <a:gd name="T14" fmla="*/ 4 w 4"/>
                    <a:gd name="T15" fmla="*/ 7 h 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" h="7">
                      <a:moveTo>
                        <a:pt x="0" y="0"/>
                      </a:moveTo>
                      <a:lnTo>
                        <a:pt x="4" y="3"/>
                      </a:lnTo>
                      <a:lnTo>
                        <a:pt x="0" y="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D865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8" name="Freeform 181"/>
                <p:cNvSpPr>
                  <a:spLocks/>
                </p:cNvSpPr>
                <p:nvPr/>
              </p:nvSpPr>
              <p:spPr bwMode="auto">
                <a:xfrm flipH="1">
                  <a:off x="762" y="364"/>
                  <a:ext cx="13" cy="19"/>
                </a:xfrm>
                <a:custGeom>
                  <a:avLst/>
                  <a:gdLst>
                    <a:gd name="T0" fmla="*/ 0 w 5"/>
                    <a:gd name="T1" fmla="*/ 0 h 7"/>
                    <a:gd name="T2" fmla="*/ 4022 w 5"/>
                    <a:gd name="T3" fmla="*/ 3257 h 7"/>
                    <a:gd name="T4" fmla="*/ 0 w 5"/>
                    <a:gd name="T5" fmla="*/ 7662 h 7"/>
                    <a:gd name="T6" fmla="*/ 0 w 5"/>
                    <a:gd name="T7" fmla="*/ 0 h 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"/>
                    <a:gd name="T13" fmla="*/ 0 h 7"/>
                    <a:gd name="T14" fmla="*/ 5 w 5"/>
                    <a:gd name="T15" fmla="*/ 7 h 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" h="7">
                      <a:moveTo>
                        <a:pt x="0" y="0"/>
                      </a:moveTo>
                      <a:lnTo>
                        <a:pt x="5" y="3"/>
                      </a:lnTo>
                      <a:lnTo>
                        <a:pt x="0" y="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D865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9" name="Freeform 182"/>
                <p:cNvSpPr>
                  <a:spLocks/>
                </p:cNvSpPr>
                <p:nvPr/>
              </p:nvSpPr>
              <p:spPr bwMode="auto">
                <a:xfrm flipH="1">
                  <a:off x="581" y="492"/>
                  <a:ext cx="13" cy="19"/>
                </a:xfrm>
                <a:custGeom>
                  <a:avLst/>
                  <a:gdLst>
                    <a:gd name="T0" fmla="*/ 4022 w 5"/>
                    <a:gd name="T1" fmla="*/ 0 h 7"/>
                    <a:gd name="T2" fmla="*/ 0 w 5"/>
                    <a:gd name="T3" fmla="*/ 3257 h 7"/>
                    <a:gd name="T4" fmla="*/ 4022 w 5"/>
                    <a:gd name="T5" fmla="*/ 7662 h 7"/>
                    <a:gd name="T6" fmla="*/ 4022 w 5"/>
                    <a:gd name="T7" fmla="*/ 0 h 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"/>
                    <a:gd name="T13" fmla="*/ 0 h 7"/>
                    <a:gd name="T14" fmla="*/ 5 w 5"/>
                    <a:gd name="T15" fmla="*/ 7 h 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" h="7">
                      <a:moveTo>
                        <a:pt x="5" y="0"/>
                      </a:moveTo>
                      <a:lnTo>
                        <a:pt x="0" y="3"/>
                      </a:lnTo>
                      <a:lnTo>
                        <a:pt x="5" y="7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6D865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10" name="Freeform 183"/>
                <p:cNvSpPr>
                  <a:spLocks/>
                </p:cNvSpPr>
                <p:nvPr/>
              </p:nvSpPr>
              <p:spPr bwMode="auto">
                <a:xfrm flipH="1">
                  <a:off x="825" y="403"/>
                  <a:ext cx="13" cy="16"/>
                </a:xfrm>
                <a:custGeom>
                  <a:avLst/>
                  <a:gdLst>
                    <a:gd name="T0" fmla="*/ 1547 w 5"/>
                    <a:gd name="T1" fmla="*/ 0 h 6"/>
                    <a:gd name="T2" fmla="*/ 4022 w 5"/>
                    <a:gd name="T3" fmla="*/ 2824 h 6"/>
                    <a:gd name="T4" fmla="*/ 0 w 5"/>
                    <a:gd name="T5" fmla="*/ 5824 h 6"/>
                    <a:gd name="T6" fmla="*/ 1547 w 5"/>
                    <a:gd name="T7" fmla="*/ 0 h 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"/>
                    <a:gd name="T13" fmla="*/ 0 h 6"/>
                    <a:gd name="T14" fmla="*/ 5 w 5"/>
                    <a:gd name="T15" fmla="*/ 6 h 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" h="6">
                      <a:moveTo>
                        <a:pt x="2" y="0"/>
                      </a:moveTo>
                      <a:lnTo>
                        <a:pt x="5" y="3"/>
                      </a:lnTo>
                      <a:lnTo>
                        <a:pt x="0" y="6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6D865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11" name="Freeform 184"/>
                <p:cNvSpPr>
                  <a:spLocks/>
                </p:cNvSpPr>
                <p:nvPr/>
              </p:nvSpPr>
              <p:spPr bwMode="auto">
                <a:xfrm flipH="1">
                  <a:off x="821" y="349"/>
                  <a:ext cx="17" cy="18"/>
                </a:xfrm>
                <a:custGeom>
                  <a:avLst/>
                  <a:gdLst>
                    <a:gd name="T0" fmla="*/ 0 w 6"/>
                    <a:gd name="T1" fmla="*/ 0 h 7"/>
                    <a:gd name="T2" fmla="*/ 8758 w 6"/>
                    <a:gd name="T3" fmla="*/ 2361 h 7"/>
                    <a:gd name="T4" fmla="*/ 1686 w 6"/>
                    <a:gd name="T5" fmla="*/ 5151 h 7"/>
                    <a:gd name="T6" fmla="*/ 0 w 6"/>
                    <a:gd name="T7" fmla="*/ 0 h 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"/>
                    <a:gd name="T13" fmla="*/ 0 h 7"/>
                    <a:gd name="T14" fmla="*/ 6 w 6"/>
                    <a:gd name="T15" fmla="*/ 7 h 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" h="7">
                      <a:moveTo>
                        <a:pt x="0" y="0"/>
                      </a:moveTo>
                      <a:lnTo>
                        <a:pt x="6" y="3"/>
                      </a:lnTo>
                      <a:lnTo>
                        <a:pt x="1" y="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D865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12" name="Freeform 185"/>
                <p:cNvSpPr>
                  <a:spLocks/>
                </p:cNvSpPr>
                <p:nvPr/>
              </p:nvSpPr>
              <p:spPr bwMode="auto">
                <a:xfrm flipH="1">
                  <a:off x="783" y="487"/>
                  <a:ext cx="15" cy="18"/>
                </a:xfrm>
                <a:custGeom>
                  <a:avLst/>
                  <a:gdLst>
                    <a:gd name="T0" fmla="*/ 0 w 6"/>
                    <a:gd name="T1" fmla="*/ 0 h 7"/>
                    <a:gd name="T2" fmla="*/ 0 w 6"/>
                    <a:gd name="T3" fmla="*/ 5151 h 7"/>
                    <a:gd name="T4" fmla="*/ 3720 w 6"/>
                    <a:gd name="T5" fmla="*/ 3723 h 7"/>
                    <a:gd name="T6" fmla="*/ 0 w 6"/>
                    <a:gd name="T7" fmla="*/ 0 h 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"/>
                    <a:gd name="T13" fmla="*/ 0 h 7"/>
                    <a:gd name="T14" fmla="*/ 6 w 6"/>
                    <a:gd name="T15" fmla="*/ 7 h 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" h="7">
                      <a:moveTo>
                        <a:pt x="0" y="0"/>
                      </a:moveTo>
                      <a:lnTo>
                        <a:pt x="0" y="7"/>
                      </a:lnTo>
                      <a:lnTo>
                        <a:pt x="6" y="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D865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13" name="Freeform 186"/>
                <p:cNvSpPr>
                  <a:spLocks/>
                </p:cNvSpPr>
                <p:nvPr/>
              </p:nvSpPr>
              <p:spPr bwMode="auto">
                <a:xfrm flipH="1">
                  <a:off x="641" y="409"/>
                  <a:ext cx="16" cy="15"/>
                </a:xfrm>
                <a:custGeom>
                  <a:avLst/>
                  <a:gdLst>
                    <a:gd name="T0" fmla="*/ 5824 w 6"/>
                    <a:gd name="T1" fmla="*/ 0 h 6"/>
                    <a:gd name="T2" fmla="*/ 5824 w 6"/>
                    <a:gd name="T3" fmla="*/ 3720 h 6"/>
                    <a:gd name="T4" fmla="*/ 0 w 6"/>
                    <a:gd name="T5" fmla="*/ 2470 h 6"/>
                    <a:gd name="T6" fmla="*/ 5824 w 6"/>
                    <a:gd name="T7" fmla="*/ 0 h 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"/>
                    <a:gd name="T13" fmla="*/ 0 h 6"/>
                    <a:gd name="T14" fmla="*/ 6 w 6"/>
                    <a:gd name="T15" fmla="*/ 6 h 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" h="6">
                      <a:moveTo>
                        <a:pt x="6" y="0"/>
                      </a:moveTo>
                      <a:lnTo>
                        <a:pt x="6" y="6"/>
                      </a:lnTo>
                      <a:lnTo>
                        <a:pt x="0" y="4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6D865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14" name="Freeform 187"/>
                <p:cNvSpPr>
                  <a:spLocks/>
                </p:cNvSpPr>
                <p:nvPr/>
              </p:nvSpPr>
              <p:spPr bwMode="auto">
                <a:xfrm flipH="1">
                  <a:off x="655" y="359"/>
                  <a:ext cx="15" cy="16"/>
                </a:xfrm>
                <a:custGeom>
                  <a:avLst/>
                  <a:gdLst>
                    <a:gd name="T0" fmla="*/ 3720 w 6"/>
                    <a:gd name="T1" fmla="*/ 0 h 6"/>
                    <a:gd name="T2" fmla="*/ 3720 w 6"/>
                    <a:gd name="T3" fmla="*/ 5824 h 6"/>
                    <a:gd name="T4" fmla="*/ 0 w 6"/>
                    <a:gd name="T5" fmla="*/ 3891 h 6"/>
                    <a:gd name="T6" fmla="*/ 3720 w 6"/>
                    <a:gd name="T7" fmla="*/ 0 h 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"/>
                    <a:gd name="T13" fmla="*/ 0 h 6"/>
                    <a:gd name="T14" fmla="*/ 6 w 6"/>
                    <a:gd name="T15" fmla="*/ 6 h 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" h="6">
                      <a:moveTo>
                        <a:pt x="6" y="0"/>
                      </a:moveTo>
                      <a:lnTo>
                        <a:pt x="6" y="6"/>
                      </a:lnTo>
                      <a:lnTo>
                        <a:pt x="0" y="4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6D865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15" name="Freeform 188"/>
                <p:cNvSpPr>
                  <a:spLocks/>
                </p:cNvSpPr>
                <p:nvPr/>
              </p:nvSpPr>
              <p:spPr bwMode="auto">
                <a:xfrm flipH="1">
                  <a:off x="702" y="490"/>
                  <a:ext cx="15" cy="18"/>
                </a:xfrm>
                <a:custGeom>
                  <a:avLst/>
                  <a:gdLst>
                    <a:gd name="T0" fmla="*/ 0 w 6"/>
                    <a:gd name="T1" fmla="*/ 0 h 7"/>
                    <a:gd name="T2" fmla="*/ 0 w 6"/>
                    <a:gd name="T3" fmla="*/ 5151 h 7"/>
                    <a:gd name="T4" fmla="*/ 3720 w 6"/>
                    <a:gd name="T5" fmla="*/ 3723 h 7"/>
                    <a:gd name="T6" fmla="*/ 0 w 6"/>
                    <a:gd name="T7" fmla="*/ 0 h 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"/>
                    <a:gd name="T13" fmla="*/ 0 h 7"/>
                    <a:gd name="T14" fmla="*/ 6 w 6"/>
                    <a:gd name="T15" fmla="*/ 7 h 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" h="7">
                      <a:moveTo>
                        <a:pt x="0" y="0"/>
                      </a:moveTo>
                      <a:lnTo>
                        <a:pt x="0" y="7"/>
                      </a:lnTo>
                      <a:lnTo>
                        <a:pt x="6" y="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D865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16" name="Freeform 189"/>
                <p:cNvSpPr>
                  <a:spLocks/>
                </p:cNvSpPr>
                <p:nvPr/>
              </p:nvSpPr>
              <p:spPr bwMode="auto">
                <a:xfrm flipH="1">
                  <a:off x="717" y="411"/>
                  <a:ext cx="16" cy="19"/>
                </a:xfrm>
                <a:custGeom>
                  <a:avLst/>
                  <a:gdLst>
                    <a:gd name="T0" fmla="*/ 5824 w 6"/>
                    <a:gd name="T1" fmla="*/ 0 h 7"/>
                    <a:gd name="T2" fmla="*/ 5824 w 6"/>
                    <a:gd name="T3" fmla="*/ 7662 h 7"/>
                    <a:gd name="T4" fmla="*/ 0 w 6"/>
                    <a:gd name="T5" fmla="*/ 5600 h 7"/>
                    <a:gd name="T6" fmla="*/ 5824 w 6"/>
                    <a:gd name="T7" fmla="*/ 0 h 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"/>
                    <a:gd name="T13" fmla="*/ 0 h 7"/>
                    <a:gd name="T14" fmla="*/ 6 w 6"/>
                    <a:gd name="T15" fmla="*/ 7 h 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" h="7">
                      <a:moveTo>
                        <a:pt x="6" y="0"/>
                      </a:moveTo>
                      <a:lnTo>
                        <a:pt x="6" y="7"/>
                      </a:lnTo>
                      <a:lnTo>
                        <a:pt x="0" y="5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6D865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17" name="Freeform 190"/>
                <p:cNvSpPr>
                  <a:spLocks/>
                </p:cNvSpPr>
                <p:nvPr/>
              </p:nvSpPr>
              <p:spPr bwMode="auto">
                <a:xfrm flipH="1">
                  <a:off x="723" y="369"/>
                  <a:ext cx="15" cy="16"/>
                </a:xfrm>
                <a:custGeom>
                  <a:avLst/>
                  <a:gdLst>
                    <a:gd name="T0" fmla="*/ 3720 w 6"/>
                    <a:gd name="T1" fmla="*/ 0 h 6"/>
                    <a:gd name="T2" fmla="*/ 3720 w 6"/>
                    <a:gd name="T3" fmla="*/ 5824 h 6"/>
                    <a:gd name="T4" fmla="*/ 0 w 6"/>
                    <a:gd name="T5" fmla="*/ 3891 h 6"/>
                    <a:gd name="T6" fmla="*/ 3720 w 6"/>
                    <a:gd name="T7" fmla="*/ 0 h 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"/>
                    <a:gd name="T13" fmla="*/ 0 h 6"/>
                    <a:gd name="T14" fmla="*/ 6 w 6"/>
                    <a:gd name="T15" fmla="*/ 6 h 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" h="6">
                      <a:moveTo>
                        <a:pt x="6" y="0"/>
                      </a:moveTo>
                      <a:lnTo>
                        <a:pt x="6" y="6"/>
                      </a:lnTo>
                      <a:lnTo>
                        <a:pt x="0" y="4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6D865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18" name="Freeform 191"/>
                <p:cNvSpPr>
                  <a:spLocks/>
                </p:cNvSpPr>
                <p:nvPr/>
              </p:nvSpPr>
              <p:spPr bwMode="auto">
                <a:xfrm flipH="1">
                  <a:off x="623" y="492"/>
                  <a:ext cx="15" cy="19"/>
                </a:xfrm>
                <a:custGeom>
                  <a:avLst/>
                  <a:gdLst>
                    <a:gd name="T0" fmla="*/ 0 w 6"/>
                    <a:gd name="T1" fmla="*/ 0 h 7"/>
                    <a:gd name="T2" fmla="*/ 0 w 6"/>
                    <a:gd name="T3" fmla="*/ 7662 h 7"/>
                    <a:gd name="T4" fmla="*/ 3720 w 6"/>
                    <a:gd name="T5" fmla="*/ 5600 h 7"/>
                    <a:gd name="T6" fmla="*/ 0 w 6"/>
                    <a:gd name="T7" fmla="*/ 0 h 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"/>
                    <a:gd name="T13" fmla="*/ 0 h 7"/>
                    <a:gd name="T14" fmla="*/ 6 w 6"/>
                    <a:gd name="T15" fmla="*/ 7 h 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" h="7">
                      <a:moveTo>
                        <a:pt x="0" y="0"/>
                      </a:moveTo>
                      <a:lnTo>
                        <a:pt x="0" y="7"/>
                      </a:lnTo>
                      <a:lnTo>
                        <a:pt x="6" y="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D865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19" name="Freeform 192"/>
                <p:cNvSpPr>
                  <a:spLocks/>
                </p:cNvSpPr>
                <p:nvPr/>
              </p:nvSpPr>
              <p:spPr bwMode="auto">
                <a:xfrm flipH="1">
                  <a:off x="785" y="411"/>
                  <a:ext cx="16" cy="16"/>
                </a:xfrm>
                <a:custGeom>
                  <a:avLst/>
                  <a:gdLst>
                    <a:gd name="T0" fmla="*/ 5824 w 6"/>
                    <a:gd name="T1" fmla="*/ 0 h 6"/>
                    <a:gd name="T2" fmla="*/ 5824 w 6"/>
                    <a:gd name="T3" fmla="*/ 5824 h 6"/>
                    <a:gd name="T4" fmla="*/ 0 w 6"/>
                    <a:gd name="T5" fmla="*/ 3891 h 6"/>
                    <a:gd name="T6" fmla="*/ 5824 w 6"/>
                    <a:gd name="T7" fmla="*/ 0 h 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"/>
                    <a:gd name="T13" fmla="*/ 0 h 6"/>
                    <a:gd name="T14" fmla="*/ 6 w 6"/>
                    <a:gd name="T15" fmla="*/ 6 h 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" h="6">
                      <a:moveTo>
                        <a:pt x="6" y="0"/>
                      </a:moveTo>
                      <a:lnTo>
                        <a:pt x="6" y="6"/>
                      </a:lnTo>
                      <a:lnTo>
                        <a:pt x="0" y="4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6D865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20" name="Freeform 193"/>
                <p:cNvSpPr>
                  <a:spLocks/>
                </p:cNvSpPr>
                <p:nvPr/>
              </p:nvSpPr>
              <p:spPr bwMode="auto">
                <a:xfrm flipH="1">
                  <a:off x="785" y="362"/>
                  <a:ext cx="11" cy="15"/>
                </a:xfrm>
                <a:custGeom>
                  <a:avLst/>
                  <a:gdLst>
                    <a:gd name="T0" fmla="*/ 4741 w 4"/>
                    <a:gd name="T1" fmla="*/ 0 h 6"/>
                    <a:gd name="T2" fmla="*/ 4741 w 4"/>
                    <a:gd name="T3" fmla="*/ 3720 h 6"/>
                    <a:gd name="T4" fmla="*/ 0 w 4"/>
                    <a:gd name="T5" fmla="*/ 1300 h 6"/>
                    <a:gd name="T6" fmla="*/ 4741 w 4"/>
                    <a:gd name="T7" fmla="*/ 0 h 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"/>
                    <a:gd name="T13" fmla="*/ 0 h 6"/>
                    <a:gd name="T14" fmla="*/ 4 w 4"/>
                    <a:gd name="T15" fmla="*/ 6 h 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" h="6">
                      <a:moveTo>
                        <a:pt x="4" y="0"/>
                      </a:moveTo>
                      <a:lnTo>
                        <a:pt x="4" y="6"/>
                      </a:lnTo>
                      <a:lnTo>
                        <a:pt x="0" y="2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6D8659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21" name="Freeform 194"/>
                <p:cNvSpPr>
                  <a:spLocks/>
                </p:cNvSpPr>
                <p:nvPr/>
              </p:nvSpPr>
              <p:spPr bwMode="auto">
                <a:xfrm flipH="1">
                  <a:off x="835" y="485"/>
                  <a:ext cx="8" cy="20"/>
                </a:xfrm>
                <a:custGeom>
                  <a:avLst/>
                  <a:gdLst>
                    <a:gd name="T0" fmla="*/ 1059 w 3"/>
                    <a:gd name="T1" fmla="*/ 0 h 8"/>
                    <a:gd name="T2" fmla="*/ 2824 w 3"/>
                    <a:gd name="T3" fmla="*/ 0 h 8"/>
                    <a:gd name="T4" fmla="*/ 2824 w 3"/>
                    <a:gd name="T5" fmla="*/ 4888 h 8"/>
                    <a:gd name="T6" fmla="*/ 0 w 3"/>
                    <a:gd name="T7" fmla="*/ 4888 h 8"/>
                    <a:gd name="T8" fmla="*/ 1059 w 3"/>
                    <a:gd name="T9" fmla="*/ 0 h 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8"/>
                    <a:gd name="T17" fmla="*/ 3 w 3"/>
                    <a:gd name="T18" fmla="*/ 8 h 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8">
                      <a:moveTo>
                        <a:pt x="1" y="0"/>
                      </a:moveTo>
                      <a:lnTo>
                        <a:pt x="3" y="0"/>
                      </a:lnTo>
                      <a:lnTo>
                        <a:pt x="3" y="8"/>
                      </a:lnTo>
                      <a:cubicBezTo>
                        <a:pt x="3" y="8"/>
                        <a:pt x="0" y="8"/>
                        <a:pt x="0" y="8"/>
                      </a:cubicBez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B2693C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22" name="Freeform 195"/>
                <p:cNvSpPr>
                  <a:spLocks/>
                </p:cNvSpPr>
                <p:nvPr/>
              </p:nvSpPr>
              <p:spPr bwMode="auto">
                <a:xfrm flipH="1">
                  <a:off x="604" y="403"/>
                  <a:ext cx="9" cy="21"/>
                </a:xfrm>
                <a:custGeom>
                  <a:avLst/>
                  <a:gdLst>
                    <a:gd name="T0" fmla="*/ 4374 w 3"/>
                    <a:gd name="T1" fmla="*/ 0 h 8"/>
                    <a:gd name="T2" fmla="*/ 0 w 3"/>
                    <a:gd name="T3" fmla="*/ 0 h 8"/>
                    <a:gd name="T4" fmla="*/ 0 w 3"/>
                    <a:gd name="T5" fmla="*/ 6836 h 8"/>
                    <a:gd name="T6" fmla="*/ 6561 w 3"/>
                    <a:gd name="T7" fmla="*/ 6836 h 8"/>
                    <a:gd name="T8" fmla="*/ 4374 w 3"/>
                    <a:gd name="T9" fmla="*/ 0 h 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8"/>
                    <a:gd name="T17" fmla="*/ 3 w 3"/>
                    <a:gd name="T18" fmla="*/ 8 h 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8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0" y="8"/>
                      </a:lnTo>
                      <a:cubicBezTo>
                        <a:pt x="0" y="8"/>
                        <a:pt x="3" y="8"/>
                        <a:pt x="3" y="8"/>
                      </a:cubicBez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B2693C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23" name="Freeform 196"/>
                <p:cNvSpPr>
                  <a:spLocks/>
                </p:cNvSpPr>
                <p:nvPr/>
              </p:nvSpPr>
              <p:spPr bwMode="auto">
                <a:xfrm flipH="1">
                  <a:off x="610" y="349"/>
                  <a:ext cx="7" cy="18"/>
                </a:xfrm>
                <a:custGeom>
                  <a:avLst/>
                  <a:gdLst>
                    <a:gd name="T0" fmla="*/ 828 w 3"/>
                    <a:gd name="T1" fmla="*/ 0 h 7"/>
                    <a:gd name="T2" fmla="*/ 0 w 3"/>
                    <a:gd name="T3" fmla="*/ 0 h 7"/>
                    <a:gd name="T4" fmla="*/ 0 w 3"/>
                    <a:gd name="T5" fmla="*/ 5151 h 7"/>
                    <a:gd name="T6" fmla="*/ 1094 w 3"/>
                    <a:gd name="T7" fmla="*/ 5151 h 7"/>
                    <a:gd name="T8" fmla="*/ 828 w 3"/>
                    <a:gd name="T9" fmla="*/ 0 h 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7"/>
                    <a:gd name="T17" fmla="*/ 3 w 3"/>
                    <a:gd name="T18" fmla="*/ 7 h 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7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0" y="7"/>
                      </a:lnTo>
                      <a:cubicBezTo>
                        <a:pt x="0" y="7"/>
                        <a:pt x="3" y="7"/>
                        <a:pt x="3" y="7"/>
                      </a:cubicBez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B2693C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24" name="Freeform 197"/>
                <p:cNvSpPr>
                  <a:spLocks/>
                </p:cNvSpPr>
                <p:nvPr/>
              </p:nvSpPr>
              <p:spPr bwMode="auto">
                <a:xfrm flipH="1">
                  <a:off x="764" y="485"/>
                  <a:ext cx="8" cy="23"/>
                </a:xfrm>
                <a:custGeom>
                  <a:avLst/>
                  <a:gdLst>
                    <a:gd name="T0" fmla="*/ 1059 w 3"/>
                    <a:gd name="T1" fmla="*/ 0 h 9"/>
                    <a:gd name="T2" fmla="*/ 2824 w 3"/>
                    <a:gd name="T3" fmla="*/ 0 h 9"/>
                    <a:gd name="T4" fmla="*/ 2824 w 3"/>
                    <a:gd name="T5" fmla="*/ 6440 h 9"/>
                    <a:gd name="T6" fmla="*/ 0 w 3"/>
                    <a:gd name="T7" fmla="*/ 6440 h 9"/>
                    <a:gd name="T8" fmla="*/ 1059 w 3"/>
                    <a:gd name="T9" fmla="*/ 0 h 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9"/>
                    <a:gd name="T17" fmla="*/ 3 w 3"/>
                    <a:gd name="T18" fmla="*/ 9 h 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9">
                      <a:moveTo>
                        <a:pt x="1" y="0"/>
                      </a:moveTo>
                      <a:lnTo>
                        <a:pt x="3" y="0"/>
                      </a:lnTo>
                      <a:lnTo>
                        <a:pt x="3" y="9"/>
                      </a:lnTo>
                      <a:cubicBezTo>
                        <a:pt x="3" y="9"/>
                        <a:pt x="0" y="9"/>
                        <a:pt x="0" y="9"/>
                      </a:cubicBez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B2693C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25" name="Freeform 198"/>
                <p:cNvSpPr>
                  <a:spLocks/>
                </p:cNvSpPr>
                <p:nvPr/>
              </p:nvSpPr>
              <p:spPr bwMode="auto">
                <a:xfrm flipH="1">
                  <a:off x="668" y="409"/>
                  <a:ext cx="7" cy="21"/>
                </a:xfrm>
                <a:custGeom>
                  <a:avLst/>
                  <a:gdLst>
                    <a:gd name="T0" fmla="*/ 828 w 3"/>
                    <a:gd name="T1" fmla="*/ 0 h 8"/>
                    <a:gd name="T2" fmla="*/ 0 w 3"/>
                    <a:gd name="T3" fmla="*/ 0 h 8"/>
                    <a:gd name="T4" fmla="*/ 0 w 3"/>
                    <a:gd name="T5" fmla="*/ 5843 h 8"/>
                    <a:gd name="T6" fmla="*/ 1094 w 3"/>
                    <a:gd name="T7" fmla="*/ 6836 h 8"/>
                    <a:gd name="T8" fmla="*/ 828 w 3"/>
                    <a:gd name="T9" fmla="*/ 0 h 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8"/>
                    <a:gd name="T17" fmla="*/ 3 w 3"/>
                    <a:gd name="T18" fmla="*/ 8 h 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8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0" y="7"/>
                      </a:lnTo>
                      <a:cubicBezTo>
                        <a:pt x="0" y="8"/>
                        <a:pt x="3" y="8"/>
                        <a:pt x="3" y="8"/>
                      </a:cubicBez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B2693C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26" name="Freeform 199"/>
                <p:cNvSpPr>
                  <a:spLocks/>
                </p:cNvSpPr>
                <p:nvPr/>
              </p:nvSpPr>
              <p:spPr bwMode="auto">
                <a:xfrm flipH="1">
                  <a:off x="678" y="362"/>
                  <a:ext cx="7" cy="18"/>
                </a:xfrm>
                <a:custGeom>
                  <a:avLst/>
                  <a:gdLst>
                    <a:gd name="T0" fmla="*/ 1094 w 3"/>
                    <a:gd name="T1" fmla="*/ 0 h 7"/>
                    <a:gd name="T2" fmla="*/ 0 w 3"/>
                    <a:gd name="T3" fmla="*/ 0 h 7"/>
                    <a:gd name="T4" fmla="*/ 355 w 3"/>
                    <a:gd name="T5" fmla="*/ 5151 h 7"/>
                    <a:gd name="T6" fmla="*/ 1094 w 3"/>
                    <a:gd name="T7" fmla="*/ 5151 h 7"/>
                    <a:gd name="T8" fmla="*/ 1094 w 3"/>
                    <a:gd name="T9" fmla="*/ 0 h 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7"/>
                    <a:gd name="T17" fmla="*/ 3 w 3"/>
                    <a:gd name="T18" fmla="*/ 7 h 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7">
                      <a:moveTo>
                        <a:pt x="3" y="0"/>
                      </a:moveTo>
                      <a:lnTo>
                        <a:pt x="0" y="0"/>
                      </a:lnTo>
                      <a:lnTo>
                        <a:pt x="1" y="7"/>
                      </a:lnTo>
                      <a:cubicBezTo>
                        <a:pt x="1" y="7"/>
                        <a:pt x="3" y="7"/>
                        <a:pt x="3" y="7"/>
                      </a:cubicBez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693C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27" name="Freeform 200"/>
                <p:cNvSpPr>
                  <a:spLocks/>
                </p:cNvSpPr>
                <p:nvPr/>
              </p:nvSpPr>
              <p:spPr bwMode="auto">
                <a:xfrm flipH="1">
                  <a:off x="678" y="487"/>
                  <a:ext cx="11" cy="21"/>
                </a:xfrm>
                <a:custGeom>
                  <a:avLst/>
                  <a:gdLst>
                    <a:gd name="T0" fmla="*/ 1271 w 4"/>
                    <a:gd name="T1" fmla="*/ 0 h 8"/>
                    <a:gd name="T2" fmla="*/ 4741 w 4"/>
                    <a:gd name="T3" fmla="*/ 0 h 8"/>
                    <a:gd name="T4" fmla="*/ 4741 w 4"/>
                    <a:gd name="T5" fmla="*/ 6836 h 8"/>
                    <a:gd name="T6" fmla="*/ 0 w 4"/>
                    <a:gd name="T7" fmla="*/ 6836 h 8"/>
                    <a:gd name="T8" fmla="*/ 1271 w 4"/>
                    <a:gd name="T9" fmla="*/ 0 h 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8"/>
                    <a:gd name="T17" fmla="*/ 4 w 4"/>
                    <a:gd name="T18" fmla="*/ 8 h 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8">
                      <a:moveTo>
                        <a:pt x="1" y="0"/>
                      </a:moveTo>
                      <a:lnTo>
                        <a:pt x="4" y="0"/>
                      </a:lnTo>
                      <a:lnTo>
                        <a:pt x="4" y="8"/>
                      </a:lnTo>
                      <a:cubicBezTo>
                        <a:pt x="4" y="8"/>
                        <a:pt x="0" y="8"/>
                        <a:pt x="0" y="8"/>
                      </a:cubicBez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B2693C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28" name="Freeform 201"/>
                <p:cNvSpPr>
                  <a:spLocks/>
                </p:cNvSpPr>
                <p:nvPr/>
              </p:nvSpPr>
              <p:spPr bwMode="auto">
                <a:xfrm flipH="1">
                  <a:off x="746" y="367"/>
                  <a:ext cx="7" cy="21"/>
                </a:xfrm>
                <a:custGeom>
                  <a:avLst/>
                  <a:gdLst>
                    <a:gd name="T0" fmla="*/ 828 w 3"/>
                    <a:gd name="T1" fmla="*/ 0 h 8"/>
                    <a:gd name="T2" fmla="*/ 0 w 3"/>
                    <a:gd name="T3" fmla="*/ 0 h 8"/>
                    <a:gd name="T4" fmla="*/ 0 w 3"/>
                    <a:gd name="T5" fmla="*/ 6836 h 8"/>
                    <a:gd name="T6" fmla="*/ 1094 w 3"/>
                    <a:gd name="T7" fmla="*/ 6836 h 8"/>
                    <a:gd name="T8" fmla="*/ 828 w 3"/>
                    <a:gd name="T9" fmla="*/ 0 h 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8"/>
                    <a:gd name="T17" fmla="*/ 3 w 3"/>
                    <a:gd name="T18" fmla="*/ 8 h 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8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0" y="8"/>
                      </a:lnTo>
                      <a:cubicBezTo>
                        <a:pt x="0" y="8"/>
                        <a:pt x="3" y="8"/>
                        <a:pt x="3" y="8"/>
                      </a:cubicBez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B2693C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29" name="Freeform 202"/>
                <p:cNvSpPr>
                  <a:spLocks/>
                </p:cNvSpPr>
                <p:nvPr/>
              </p:nvSpPr>
              <p:spPr bwMode="auto">
                <a:xfrm flipH="1">
                  <a:off x="746" y="417"/>
                  <a:ext cx="7" cy="15"/>
                </a:xfrm>
                <a:custGeom>
                  <a:avLst/>
                  <a:gdLst>
                    <a:gd name="T0" fmla="*/ 828 w 3"/>
                    <a:gd name="T1" fmla="*/ 0 h 6"/>
                    <a:gd name="T2" fmla="*/ 0 w 3"/>
                    <a:gd name="T3" fmla="*/ 0 h 6"/>
                    <a:gd name="T4" fmla="*/ 0 w 3"/>
                    <a:gd name="T5" fmla="*/ 3720 h 6"/>
                    <a:gd name="T6" fmla="*/ 1094 w 3"/>
                    <a:gd name="T7" fmla="*/ 3720 h 6"/>
                    <a:gd name="T8" fmla="*/ 828 w 3"/>
                    <a:gd name="T9" fmla="*/ 0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6"/>
                    <a:gd name="T17" fmla="*/ 3 w 3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6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0" y="6"/>
                      </a:lnTo>
                      <a:cubicBezTo>
                        <a:pt x="0" y="6"/>
                        <a:pt x="3" y="6"/>
                        <a:pt x="3" y="6"/>
                      </a:cubicBez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B2693C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0" name="Freeform 203"/>
                <p:cNvSpPr>
                  <a:spLocks/>
                </p:cNvSpPr>
                <p:nvPr/>
              </p:nvSpPr>
              <p:spPr bwMode="auto">
                <a:xfrm flipH="1">
                  <a:off x="602" y="490"/>
                  <a:ext cx="8" cy="21"/>
                </a:xfrm>
                <a:custGeom>
                  <a:avLst/>
                  <a:gdLst>
                    <a:gd name="T0" fmla="*/ 1059 w 3"/>
                    <a:gd name="T1" fmla="*/ 0 h 8"/>
                    <a:gd name="T2" fmla="*/ 2824 w 3"/>
                    <a:gd name="T3" fmla="*/ 0 h 8"/>
                    <a:gd name="T4" fmla="*/ 2824 w 3"/>
                    <a:gd name="T5" fmla="*/ 6836 h 8"/>
                    <a:gd name="T6" fmla="*/ 0 w 3"/>
                    <a:gd name="T7" fmla="*/ 6836 h 8"/>
                    <a:gd name="T8" fmla="*/ 1059 w 3"/>
                    <a:gd name="T9" fmla="*/ 0 h 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8"/>
                    <a:gd name="T17" fmla="*/ 3 w 3"/>
                    <a:gd name="T18" fmla="*/ 8 h 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8">
                      <a:moveTo>
                        <a:pt x="1" y="0"/>
                      </a:moveTo>
                      <a:lnTo>
                        <a:pt x="3" y="0"/>
                      </a:lnTo>
                      <a:lnTo>
                        <a:pt x="3" y="8"/>
                      </a:lnTo>
                      <a:cubicBezTo>
                        <a:pt x="3" y="8"/>
                        <a:pt x="0" y="8"/>
                        <a:pt x="0" y="8"/>
                      </a:cubicBez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B2693C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1" name="Freeform 204"/>
                <p:cNvSpPr>
                  <a:spLocks/>
                </p:cNvSpPr>
                <p:nvPr/>
              </p:nvSpPr>
              <p:spPr bwMode="auto">
                <a:xfrm flipH="1">
                  <a:off x="806" y="406"/>
                  <a:ext cx="11" cy="21"/>
                </a:xfrm>
                <a:custGeom>
                  <a:avLst/>
                  <a:gdLst>
                    <a:gd name="T0" fmla="*/ 3495 w 4"/>
                    <a:gd name="T1" fmla="*/ 0 h 8"/>
                    <a:gd name="T2" fmla="*/ 0 w 4"/>
                    <a:gd name="T3" fmla="*/ 992 h 8"/>
                    <a:gd name="T4" fmla="*/ 1271 w 4"/>
                    <a:gd name="T5" fmla="*/ 6836 h 8"/>
                    <a:gd name="T6" fmla="*/ 4741 w 4"/>
                    <a:gd name="T7" fmla="*/ 6836 h 8"/>
                    <a:gd name="T8" fmla="*/ 3495 w 4"/>
                    <a:gd name="T9" fmla="*/ 0 h 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8"/>
                    <a:gd name="T17" fmla="*/ 4 w 4"/>
                    <a:gd name="T18" fmla="*/ 8 h 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8">
                      <a:moveTo>
                        <a:pt x="3" y="0"/>
                      </a:moveTo>
                      <a:lnTo>
                        <a:pt x="0" y="1"/>
                      </a:lnTo>
                      <a:lnTo>
                        <a:pt x="1" y="8"/>
                      </a:lnTo>
                      <a:cubicBezTo>
                        <a:pt x="1" y="8"/>
                        <a:pt x="4" y="8"/>
                        <a:pt x="4" y="8"/>
                      </a:cubicBez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693C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2" name="Freeform 205"/>
                <p:cNvSpPr>
                  <a:spLocks/>
                </p:cNvSpPr>
                <p:nvPr/>
              </p:nvSpPr>
              <p:spPr bwMode="auto">
                <a:xfrm flipH="1">
                  <a:off x="804" y="354"/>
                  <a:ext cx="7" cy="21"/>
                </a:xfrm>
                <a:custGeom>
                  <a:avLst/>
                  <a:gdLst>
                    <a:gd name="T0" fmla="*/ 1094 w 3"/>
                    <a:gd name="T1" fmla="*/ 0 h 8"/>
                    <a:gd name="T2" fmla="*/ 0 w 3"/>
                    <a:gd name="T3" fmla="*/ 0 h 8"/>
                    <a:gd name="T4" fmla="*/ 355 w 3"/>
                    <a:gd name="T5" fmla="*/ 6836 h 8"/>
                    <a:gd name="T6" fmla="*/ 1094 w 3"/>
                    <a:gd name="T7" fmla="*/ 6836 h 8"/>
                    <a:gd name="T8" fmla="*/ 1094 w 3"/>
                    <a:gd name="T9" fmla="*/ 0 h 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8"/>
                    <a:gd name="T17" fmla="*/ 3 w 3"/>
                    <a:gd name="T18" fmla="*/ 8 h 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8">
                      <a:moveTo>
                        <a:pt x="3" y="0"/>
                      </a:moveTo>
                      <a:lnTo>
                        <a:pt x="0" y="0"/>
                      </a:lnTo>
                      <a:lnTo>
                        <a:pt x="1" y="8"/>
                      </a:lnTo>
                      <a:cubicBezTo>
                        <a:pt x="1" y="8"/>
                        <a:pt x="3" y="8"/>
                        <a:pt x="3" y="8"/>
                      </a:cubicBez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693C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3" name="Freeform 206"/>
                <p:cNvSpPr>
                  <a:spLocks/>
                </p:cNvSpPr>
                <p:nvPr/>
              </p:nvSpPr>
              <p:spPr bwMode="auto">
                <a:xfrm flipH="1">
                  <a:off x="730" y="218"/>
                  <a:ext cx="8" cy="8"/>
                </a:xfrm>
                <a:custGeom>
                  <a:avLst/>
                  <a:gdLst>
                    <a:gd name="T0" fmla="*/ 1763 w 3"/>
                    <a:gd name="T1" fmla="*/ 0 h 3"/>
                    <a:gd name="T2" fmla="*/ 1059 w 3"/>
                    <a:gd name="T3" fmla="*/ 2824 h 3"/>
                    <a:gd name="T4" fmla="*/ 0 w 3"/>
                    <a:gd name="T5" fmla="*/ 1059 h 3"/>
                    <a:gd name="T6" fmla="*/ 1763 w 3"/>
                    <a:gd name="T7" fmla="*/ 0 h 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"/>
                    <a:gd name="T13" fmla="*/ 0 h 3"/>
                    <a:gd name="T14" fmla="*/ 3 w 3"/>
                    <a:gd name="T15" fmla="*/ 3 h 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" h="3">
                      <a:moveTo>
                        <a:pt x="2" y="0"/>
                      </a:moveTo>
                      <a:cubicBezTo>
                        <a:pt x="3" y="1"/>
                        <a:pt x="3" y="2"/>
                        <a:pt x="1" y="3"/>
                      </a:cubicBezTo>
                      <a:cubicBezTo>
                        <a:pt x="0" y="2"/>
                        <a:pt x="0" y="2"/>
                        <a:pt x="0" y="1"/>
                      </a:cubicBezTo>
                      <a:cubicBezTo>
                        <a:pt x="1" y="0"/>
                        <a:pt x="1" y="0"/>
                        <a:pt x="2" y="0"/>
                      </a:cubicBezTo>
                      <a:close/>
                    </a:path>
                  </a:pathLst>
                </a:custGeom>
                <a:solidFill>
                  <a:srgbClr val="2C736D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4" name="Freeform 207"/>
                <p:cNvSpPr>
                  <a:spLocks/>
                </p:cNvSpPr>
                <p:nvPr/>
              </p:nvSpPr>
              <p:spPr bwMode="auto">
                <a:xfrm flipH="1">
                  <a:off x="733" y="218"/>
                  <a:ext cx="5" cy="5"/>
                </a:xfrm>
                <a:custGeom>
                  <a:avLst/>
                  <a:gdLst>
                    <a:gd name="T0" fmla="*/ 783 w 2"/>
                    <a:gd name="T1" fmla="*/ 783 h 2"/>
                    <a:gd name="T2" fmla="*/ 783 w 2"/>
                    <a:gd name="T3" fmla="*/ 783 h 2"/>
                    <a:gd name="T4" fmla="*/ 783 w 2"/>
                    <a:gd name="T5" fmla="*/ 783 h 2"/>
                    <a:gd name="T6" fmla="*/ 783 w 2"/>
                    <a:gd name="T7" fmla="*/ 1295 h 2"/>
                    <a:gd name="T8" fmla="*/ 783 w 2"/>
                    <a:gd name="T9" fmla="*/ 783 h 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2"/>
                    <a:gd name="T17" fmla="*/ 2 w 2"/>
                    <a:gd name="T18" fmla="*/ 2 h 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2">
                      <a:moveTo>
                        <a:pt x="1" y="1"/>
                      </a:moveTo>
                      <a:cubicBezTo>
                        <a:pt x="1" y="0"/>
                        <a:pt x="1" y="0"/>
                        <a:pt x="1" y="1"/>
                      </a:cubicBezTo>
                      <a:cubicBezTo>
                        <a:pt x="2" y="1"/>
                        <a:pt x="2" y="1"/>
                        <a:pt x="1" y="1"/>
                      </a:cubicBezTo>
                      <a:cubicBezTo>
                        <a:pt x="1" y="2"/>
                        <a:pt x="1" y="2"/>
                        <a:pt x="1" y="2"/>
                      </a:cubicBezTo>
                      <a:cubicBezTo>
                        <a:pt x="0" y="1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5" name="Freeform 208"/>
                <p:cNvSpPr>
                  <a:spLocks/>
                </p:cNvSpPr>
                <p:nvPr/>
              </p:nvSpPr>
              <p:spPr bwMode="auto">
                <a:xfrm flipH="1">
                  <a:off x="719" y="215"/>
                  <a:ext cx="17" cy="13"/>
                </a:xfrm>
                <a:custGeom>
                  <a:avLst/>
                  <a:gdLst>
                    <a:gd name="T0" fmla="*/ 0 w 6"/>
                    <a:gd name="T1" fmla="*/ 4022 h 5"/>
                    <a:gd name="T2" fmla="*/ 8758 w 6"/>
                    <a:gd name="T3" fmla="*/ 0 h 5"/>
                    <a:gd name="T4" fmla="*/ 0 60000 65536"/>
                    <a:gd name="T5" fmla="*/ 0 60000 65536"/>
                    <a:gd name="T6" fmla="*/ 0 w 6"/>
                    <a:gd name="T7" fmla="*/ 0 h 5"/>
                    <a:gd name="T8" fmla="*/ 6 w 6"/>
                    <a:gd name="T9" fmla="*/ 5 h 5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6" h="5">
                      <a:moveTo>
                        <a:pt x="0" y="5"/>
                      </a:moveTo>
                      <a:cubicBezTo>
                        <a:pt x="0" y="5"/>
                        <a:pt x="6" y="2"/>
                        <a:pt x="6" y="0"/>
                      </a:cubicBezTo>
                    </a:path>
                  </a:pathLst>
                </a:custGeom>
                <a:noFill/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6" name="Freeform 209"/>
                <p:cNvSpPr>
                  <a:spLocks/>
                </p:cNvSpPr>
                <p:nvPr/>
              </p:nvSpPr>
              <p:spPr bwMode="auto">
                <a:xfrm flipH="1">
                  <a:off x="600" y="160"/>
                  <a:ext cx="151" cy="155"/>
                </a:xfrm>
                <a:custGeom>
                  <a:avLst/>
                  <a:gdLst>
                    <a:gd name="T0" fmla="*/ 27742 w 58"/>
                    <a:gd name="T1" fmla="*/ 44062 h 59"/>
                    <a:gd name="T2" fmla="*/ 32434 w 58"/>
                    <a:gd name="T3" fmla="*/ 35537 h 59"/>
                    <a:gd name="T4" fmla="*/ 25818 w 58"/>
                    <a:gd name="T5" fmla="*/ 33530 h 59"/>
                    <a:gd name="T6" fmla="*/ 26787 w 58"/>
                    <a:gd name="T7" fmla="*/ 30299 h 59"/>
                    <a:gd name="T8" fmla="*/ 25214 w 58"/>
                    <a:gd name="T9" fmla="*/ 28683 h 59"/>
                    <a:gd name="T10" fmla="*/ 24298 w 58"/>
                    <a:gd name="T11" fmla="*/ 25005 h 59"/>
                    <a:gd name="T12" fmla="*/ 22746 w 58"/>
                    <a:gd name="T13" fmla="*/ 22388 h 59"/>
                    <a:gd name="T14" fmla="*/ 20226 w 58"/>
                    <a:gd name="T15" fmla="*/ 19766 h 59"/>
                    <a:gd name="T16" fmla="*/ 17683 w 58"/>
                    <a:gd name="T17" fmla="*/ 18999 h 59"/>
                    <a:gd name="T18" fmla="*/ 15298 w 58"/>
                    <a:gd name="T19" fmla="*/ 18999 h 59"/>
                    <a:gd name="T20" fmla="*/ 13041 w 58"/>
                    <a:gd name="T21" fmla="*/ 18006 h 59"/>
                    <a:gd name="T22" fmla="*/ 9089 w 58"/>
                    <a:gd name="T23" fmla="*/ 15390 h 59"/>
                    <a:gd name="T24" fmla="*/ 968 w 58"/>
                    <a:gd name="T25" fmla="*/ 16391 h 59"/>
                    <a:gd name="T26" fmla="*/ 0 w 58"/>
                    <a:gd name="T27" fmla="*/ 13761 h 59"/>
                    <a:gd name="T28" fmla="*/ 1572 w 58"/>
                    <a:gd name="T29" fmla="*/ 9518 h 59"/>
                    <a:gd name="T30" fmla="*/ 4093 w 58"/>
                    <a:gd name="T31" fmla="*/ 6854 h 59"/>
                    <a:gd name="T32" fmla="*/ 6561 w 58"/>
                    <a:gd name="T33" fmla="*/ 3623 h 59"/>
                    <a:gd name="T34" fmla="*/ 9089 w 58"/>
                    <a:gd name="T35" fmla="*/ 3623 h 59"/>
                    <a:gd name="T36" fmla="*/ 11257 w 58"/>
                    <a:gd name="T37" fmla="*/ 0 h 59"/>
                    <a:gd name="T38" fmla="*/ 15298 w 58"/>
                    <a:gd name="T39" fmla="*/ 0 h 59"/>
                    <a:gd name="T40" fmla="*/ 17683 w 58"/>
                    <a:gd name="T41" fmla="*/ 0 h 59"/>
                    <a:gd name="T42" fmla="*/ 21174 w 58"/>
                    <a:gd name="T43" fmla="*/ 0 h 59"/>
                    <a:gd name="T44" fmla="*/ 24298 w 58"/>
                    <a:gd name="T45" fmla="*/ 1616 h 59"/>
                    <a:gd name="T46" fmla="*/ 27742 w 58"/>
                    <a:gd name="T47" fmla="*/ 993 h 59"/>
                    <a:gd name="T48" fmla="*/ 29911 w 58"/>
                    <a:gd name="T49" fmla="*/ 2609 h 59"/>
                    <a:gd name="T50" fmla="*/ 32434 w 58"/>
                    <a:gd name="T51" fmla="*/ 3623 h 59"/>
                    <a:gd name="T52" fmla="*/ 33952 w 58"/>
                    <a:gd name="T53" fmla="*/ 5858 h 59"/>
                    <a:gd name="T54" fmla="*/ 34920 w 58"/>
                    <a:gd name="T55" fmla="*/ 6854 h 59"/>
                    <a:gd name="T56" fmla="*/ 37305 w 58"/>
                    <a:gd name="T57" fmla="*/ 7902 h 59"/>
                    <a:gd name="T58" fmla="*/ 40432 w 58"/>
                    <a:gd name="T59" fmla="*/ 9518 h 59"/>
                    <a:gd name="T60" fmla="*/ 41400 w 58"/>
                    <a:gd name="T61" fmla="*/ 10532 h 59"/>
                    <a:gd name="T62" fmla="*/ 41400 w 58"/>
                    <a:gd name="T63" fmla="*/ 13761 h 59"/>
                    <a:gd name="T64" fmla="*/ 42952 w 58"/>
                    <a:gd name="T65" fmla="*/ 16391 h 59"/>
                    <a:gd name="T66" fmla="*/ 44470 w 58"/>
                    <a:gd name="T67" fmla="*/ 19766 h 59"/>
                    <a:gd name="T68" fmla="*/ 45441 w 58"/>
                    <a:gd name="T69" fmla="*/ 23389 h 59"/>
                    <a:gd name="T70" fmla="*/ 46037 w 58"/>
                    <a:gd name="T71" fmla="*/ 26668 h 59"/>
                    <a:gd name="T72" fmla="*/ 46037 w 58"/>
                    <a:gd name="T73" fmla="*/ 29298 h 59"/>
                    <a:gd name="T74" fmla="*/ 46992 w 58"/>
                    <a:gd name="T75" fmla="*/ 31914 h 59"/>
                    <a:gd name="T76" fmla="*/ 43868 w 58"/>
                    <a:gd name="T77" fmla="*/ 35537 h 59"/>
                    <a:gd name="T78" fmla="*/ 43868 w 58"/>
                    <a:gd name="T79" fmla="*/ 38768 h 59"/>
                    <a:gd name="T80" fmla="*/ 42952 w 58"/>
                    <a:gd name="T81" fmla="*/ 39782 h 59"/>
                    <a:gd name="T82" fmla="*/ 41400 w 58"/>
                    <a:gd name="T83" fmla="*/ 41451 h 59"/>
                    <a:gd name="T84" fmla="*/ 38044 w 58"/>
                    <a:gd name="T85" fmla="*/ 45055 h 59"/>
                    <a:gd name="T86" fmla="*/ 35732 w 58"/>
                    <a:gd name="T87" fmla="*/ 46689 h 59"/>
                    <a:gd name="T88" fmla="*/ 33952 w 58"/>
                    <a:gd name="T89" fmla="*/ 48305 h 59"/>
                    <a:gd name="T90" fmla="*/ 30880 w 58"/>
                    <a:gd name="T91" fmla="*/ 48305 h 59"/>
                    <a:gd name="T92" fmla="*/ 29307 w 58"/>
                    <a:gd name="T93" fmla="*/ 49913 h 59"/>
                    <a:gd name="T94" fmla="*/ 24298 w 58"/>
                    <a:gd name="T95" fmla="*/ 49913 h 59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58"/>
                    <a:gd name="T145" fmla="*/ 0 h 59"/>
                    <a:gd name="T146" fmla="*/ 58 w 58"/>
                    <a:gd name="T147" fmla="*/ 59 h 59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58" h="59">
                      <a:moveTo>
                        <a:pt x="28" y="52"/>
                      </a:moveTo>
                      <a:cubicBezTo>
                        <a:pt x="31" y="52"/>
                        <a:pt x="32" y="52"/>
                        <a:pt x="34" y="51"/>
                      </a:cubicBezTo>
                      <a:cubicBezTo>
                        <a:pt x="36" y="49"/>
                        <a:pt x="35" y="46"/>
                        <a:pt x="36" y="44"/>
                      </a:cubicBezTo>
                      <a:cubicBezTo>
                        <a:pt x="37" y="43"/>
                        <a:pt x="40" y="42"/>
                        <a:pt x="40" y="41"/>
                      </a:cubicBezTo>
                      <a:cubicBezTo>
                        <a:pt x="40" y="39"/>
                        <a:pt x="40" y="37"/>
                        <a:pt x="36" y="37"/>
                      </a:cubicBezTo>
                      <a:cubicBezTo>
                        <a:pt x="33" y="38"/>
                        <a:pt x="33" y="39"/>
                        <a:pt x="32" y="39"/>
                      </a:cubicBezTo>
                      <a:cubicBezTo>
                        <a:pt x="32" y="39"/>
                        <a:pt x="35" y="33"/>
                        <a:pt x="35" y="33"/>
                      </a:cubicBezTo>
                      <a:cubicBezTo>
                        <a:pt x="35" y="33"/>
                        <a:pt x="33" y="35"/>
                        <a:pt x="33" y="35"/>
                      </a:cubicBezTo>
                      <a:cubicBezTo>
                        <a:pt x="33" y="35"/>
                        <a:pt x="34" y="30"/>
                        <a:pt x="34" y="30"/>
                      </a:cubicBezTo>
                      <a:cubicBezTo>
                        <a:pt x="34" y="30"/>
                        <a:pt x="31" y="33"/>
                        <a:pt x="31" y="33"/>
                      </a:cubicBezTo>
                      <a:cubicBezTo>
                        <a:pt x="31" y="33"/>
                        <a:pt x="33" y="27"/>
                        <a:pt x="33" y="27"/>
                      </a:cubicBezTo>
                      <a:cubicBezTo>
                        <a:pt x="33" y="27"/>
                        <a:pt x="30" y="29"/>
                        <a:pt x="30" y="29"/>
                      </a:cubicBezTo>
                      <a:cubicBezTo>
                        <a:pt x="30" y="29"/>
                        <a:pt x="29" y="24"/>
                        <a:pt x="29" y="24"/>
                      </a:cubicBezTo>
                      <a:cubicBezTo>
                        <a:pt x="29" y="24"/>
                        <a:pt x="28" y="26"/>
                        <a:pt x="28" y="26"/>
                      </a:cubicBezTo>
                      <a:cubicBezTo>
                        <a:pt x="28" y="26"/>
                        <a:pt x="28" y="23"/>
                        <a:pt x="28" y="23"/>
                      </a:cubicBezTo>
                      <a:cubicBezTo>
                        <a:pt x="28" y="23"/>
                        <a:pt x="25" y="23"/>
                        <a:pt x="25" y="23"/>
                      </a:cubicBezTo>
                      <a:cubicBezTo>
                        <a:pt x="25" y="23"/>
                        <a:pt x="24" y="20"/>
                        <a:pt x="24" y="20"/>
                      </a:cubicBezTo>
                      <a:cubicBezTo>
                        <a:pt x="24" y="20"/>
                        <a:pt x="22" y="22"/>
                        <a:pt x="22" y="22"/>
                      </a:cubicBezTo>
                      <a:lnTo>
                        <a:pt x="20" y="19"/>
                      </a:lnTo>
                      <a:cubicBezTo>
                        <a:pt x="20" y="19"/>
                        <a:pt x="19" y="22"/>
                        <a:pt x="19" y="22"/>
                      </a:cubicBezTo>
                      <a:lnTo>
                        <a:pt x="17" y="18"/>
                      </a:lnTo>
                      <a:cubicBezTo>
                        <a:pt x="17" y="18"/>
                        <a:pt x="16" y="21"/>
                        <a:pt x="16" y="21"/>
                      </a:cubicBezTo>
                      <a:lnTo>
                        <a:pt x="14" y="19"/>
                      </a:lnTo>
                      <a:lnTo>
                        <a:pt x="11" y="18"/>
                      </a:lnTo>
                      <a:lnTo>
                        <a:pt x="7" y="19"/>
                      </a:lnTo>
                      <a:lnTo>
                        <a:pt x="1" y="19"/>
                      </a:lnTo>
                      <a:lnTo>
                        <a:pt x="6" y="17"/>
                      </a:lnTo>
                      <a:cubicBezTo>
                        <a:pt x="6" y="17"/>
                        <a:pt x="0" y="16"/>
                        <a:pt x="0" y="16"/>
                      </a:cubicBezTo>
                      <a:cubicBezTo>
                        <a:pt x="0" y="16"/>
                        <a:pt x="7" y="14"/>
                        <a:pt x="7" y="14"/>
                      </a:cubicBezTo>
                      <a:cubicBezTo>
                        <a:pt x="7" y="14"/>
                        <a:pt x="2" y="11"/>
                        <a:pt x="2" y="11"/>
                      </a:cubicBezTo>
                      <a:cubicBezTo>
                        <a:pt x="2" y="11"/>
                        <a:pt x="6" y="11"/>
                        <a:pt x="6" y="11"/>
                      </a:cubicBezTo>
                      <a:cubicBezTo>
                        <a:pt x="6" y="11"/>
                        <a:pt x="5" y="8"/>
                        <a:pt x="5" y="8"/>
                      </a:cubicBezTo>
                      <a:cubicBezTo>
                        <a:pt x="5" y="8"/>
                        <a:pt x="8" y="10"/>
                        <a:pt x="8" y="10"/>
                      </a:cubicBezTo>
                      <a:lnTo>
                        <a:pt x="8" y="4"/>
                      </a:lnTo>
                      <a:cubicBezTo>
                        <a:pt x="8" y="4"/>
                        <a:pt x="10" y="7"/>
                        <a:pt x="10" y="7"/>
                      </a:cubicBezTo>
                      <a:lnTo>
                        <a:pt x="11" y="4"/>
                      </a:lnTo>
                      <a:lnTo>
                        <a:pt x="15" y="5"/>
                      </a:lnTo>
                      <a:lnTo>
                        <a:pt x="14" y="0"/>
                      </a:lnTo>
                      <a:lnTo>
                        <a:pt x="17" y="4"/>
                      </a:lnTo>
                      <a:lnTo>
                        <a:pt x="19" y="0"/>
                      </a:lnTo>
                      <a:lnTo>
                        <a:pt x="21" y="4"/>
                      </a:lnTo>
                      <a:lnTo>
                        <a:pt x="22" y="0"/>
                      </a:lnTo>
                      <a:lnTo>
                        <a:pt x="24" y="3"/>
                      </a:lnTo>
                      <a:lnTo>
                        <a:pt x="26" y="0"/>
                      </a:lnTo>
                      <a:lnTo>
                        <a:pt x="26" y="3"/>
                      </a:lnTo>
                      <a:lnTo>
                        <a:pt x="30" y="2"/>
                      </a:lnTo>
                      <a:lnTo>
                        <a:pt x="30" y="4"/>
                      </a:lnTo>
                      <a:lnTo>
                        <a:pt x="34" y="1"/>
                      </a:lnTo>
                      <a:lnTo>
                        <a:pt x="34" y="5"/>
                      </a:lnTo>
                      <a:lnTo>
                        <a:pt x="37" y="3"/>
                      </a:lnTo>
                      <a:lnTo>
                        <a:pt x="35" y="5"/>
                      </a:lnTo>
                      <a:lnTo>
                        <a:pt x="40" y="4"/>
                      </a:lnTo>
                      <a:lnTo>
                        <a:pt x="38" y="7"/>
                      </a:lnTo>
                      <a:lnTo>
                        <a:pt x="42" y="7"/>
                      </a:lnTo>
                      <a:lnTo>
                        <a:pt x="40" y="9"/>
                      </a:lnTo>
                      <a:lnTo>
                        <a:pt x="43" y="8"/>
                      </a:lnTo>
                      <a:lnTo>
                        <a:pt x="43" y="10"/>
                      </a:lnTo>
                      <a:lnTo>
                        <a:pt x="46" y="9"/>
                      </a:lnTo>
                      <a:lnTo>
                        <a:pt x="46" y="11"/>
                      </a:lnTo>
                      <a:lnTo>
                        <a:pt x="50" y="11"/>
                      </a:lnTo>
                      <a:lnTo>
                        <a:pt x="49" y="14"/>
                      </a:lnTo>
                      <a:lnTo>
                        <a:pt x="51" y="12"/>
                      </a:lnTo>
                      <a:lnTo>
                        <a:pt x="48" y="16"/>
                      </a:lnTo>
                      <a:lnTo>
                        <a:pt x="51" y="16"/>
                      </a:lnTo>
                      <a:lnTo>
                        <a:pt x="51" y="19"/>
                      </a:lnTo>
                      <a:lnTo>
                        <a:pt x="53" y="19"/>
                      </a:lnTo>
                      <a:lnTo>
                        <a:pt x="53" y="23"/>
                      </a:lnTo>
                      <a:cubicBezTo>
                        <a:pt x="53" y="23"/>
                        <a:pt x="55" y="24"/>
                        <a:pt x="55" y="23"/>
                      </a:cubicBezTo>
                      <a:cubicBezTo>
                        <a:pt x="55" y="24"/>
                        <a:pt x="53" y="26"/>
                        <a:pt x="53" y="26"/>
                      </a:cubicBezTo>
                      <a:cubicBezTo>
                        <a:pt x="53" y="26"/>
                        <a:pt x="56" y="27"/>
                        <a:pt x="56" y="27"/>
                      </a:cubicBezTo>
                      <a:cubicBezTo>
                        <a:pt x="56" y="27"/>
                        <a:pt x="53" y="28"/>
                        <a:pt x="53" y="28"/>
                      </a:cubicBezTo>
                      <a:cubicBezTo>
                        <a:pt x="53" y="28"/>
                        <a:pt x="57" y="31"/>
                        <a:pt x="57" y="31"/>
                      </a:cubicBezTo>
                      <a:cubicBezTo>
                        <a:pt x="57" y="31"/>
                        <a:pt x="55" y="31"/>
                        <a:pt x="55" y="31"/>
                      </a:cubicBezTo>
                      <a:cubicBezTo>
                        <a:pt x="55" y="31"/>
                        <a:pt x="57" y="34"/>
                        <a:pt x="57" y="34"/>
                      </a:cubicBezTo>
                      <a:cubicBezTo>
                        <a:pt x="57" y="34"/>
                        <a:pt x="54" y="34"/>
                        <a:pt x="54" y="34"/>
                      </a:cubicBezTo>
                      <a:cubicBezTo>
                        <a:pt x="54" y="34"/>
                        <a:pt x="58" y="37"/>
                        <a:pt x="58" y="37"/>
                      </a:cubicBezTo>
                      <a:cubicBezTo>
                        <a:pt x="58" y="37"/>
                        <a:pt x="54" y="37"/>
                        <a:pt x="54" y="37"/>
                      </a:cubicBezTo>
                      <a:cubicBezTo>
                        <a:pt x="54" y="37"/>
                        <a:pt x="54" y="41"/>
                        <a:pt x="54" y="41"/>
                      </a:cubicBezTo>
                      <a:cubicBezTo>
                        <a:pt x="54" y="41"/>
                        <a:pt x="51" y="41"/>
                        <a:pt x="51" y="41"/>
                      </a:cubicBezTo>
                      <a:cubicBezTo>
                        <a:pt x="51" y="41"/>
                        <a:pt x="54" y="45"/>
                        <a:pt x="54" y="45"/>
                      </a:cubicBezTo>
                      <a:cubicBezTo>
                        <a:pt x="54" y="45"/>
                        <a:pt x="51" y="44"/>
                        <a:pt x="51" y="44"/>
                      </a:cubicBezTo>
                      <a:lnTo>
                        <a:pt x="53" y="46"/>
                      </a:lnTo>
                      <a:cubicBezTo>
                        <a:pt x="53" y="46"/>
                        <a:pt x="50" y="46"/>
                        <a:pt x="50" y="46"/>
                      </a:cubicBezTo>
                      <a:cubicBezTo>
                        <a:pt x="50" y="46"/>
                        <a:pt x="51" y="48"/>
                        <a:pt x="51" y="48"/>
                      </a:cubicBezTo>
                      <a:cubicBezTo>
                        <a:pt x="51" y="48"/>
                        <a:pt x="46" y="48"/>
                        <a:pt x="46" y="48"/>
                      </a:cubicBezTo>
                      <a:cubicBezTo>
                        <a:pt x="46" y="48"/>
                        <a:pt x="47" y="52"/>
                        <a:pt x="47" y="52"/>
                      </a:cubicBezTo>
                      <a:cubicBezTo>
                        <a:pt x="47" y="52"/>
                        <a:pt x="44" y="49"/>
                        <a:pt x="44" y="49"/>
                      </a:cubicBezTo>
                      <a:cubicBezTo>
                        <a:pt x="44" y="49"/>
                        <a:pt x="44" y="54"/>
                        <a:pt x="44" y="54"/>
                      </a:cubicBezTo>
                      <a:cubicBezTo>
                        <a:pt x="44" y="54"/>
                        <a:pt x="41" y="51"/>
                        <a:pt x="41" y="51"/>
                      </a:cubicBezTo>
                      <a:cubicBezTo>
                        <a:pt x="41" y="51"/>
                        <a:pt x="42" y="56"/>
                        <a:pt x="42" y="56"/>
                      </a:cubicBezTo>
                      <a:lnTo>
                        <a:pt x="40" y="58"/>
                      </a:lnTo>
                      <a:cubicBezTo>
                        <a:pt x="40" y="58"/>
                        <a:pt x="38" y="56"/>
                        <a:pt x="38" y="56"/>
                      </a:cubicBezTo>
                      <a:cubicBezTo>
                        <a:pt x="38" y="56"/>
                        <a:pt x="38" y="59"/>
                        <a:pt x="38" y="59"/>
                      </a:cubicBezTo>
                      <a:cubicBezTo>
                        <a:pt x="38" y="59"/>
                        <a:pt x="36" y="58"/>
                        <a:pt x="36" y="58"/>
                      </a:cubicBezTo>
                      <a:lnTo>
                        <a:pt x="33" y="56"/>
                      </a:lnTo>
                      <a:cubicBezTo>
                        <a:pt x="33" y="56"/>
                        <a:pt x="30" y="58"/>
                        <a:pt x="30" y="58"/>
                      </a:cubicBezTo>
                      <a:cubicBezTo>
                        <a:pt x="30" y="58"/>
                        <a:pt x="28" y="52"/>
                        <a:pt x="28" y="52"/>
                      </a:cubicBezTo>
                      <a:close/>
                    </a:path>
                  </a:pathLst>
                </a:custGeom>
                <a:solidFill>
                  <a:srgbClr val="DC752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7" name="Freeform 210"/>
                <p:cNvSpPr>
                  <a:spLocks/>
                </p:cNvSpPr>
                <p:nvPr/>
              </p:nvSpPr>
              <p:spPr bwMode="auto">
                <a:xfrm flipH="1">
                  <a:off x="628" y="194"/>
                  <a:ext cx="92" cy="84"/>
                </a:xfrm>
                <a:custGeom>
                  <a:avLst/>
                  <a:gdLst>
                    <a:gd name="T0" fmla="*/ 0 w 35"/>
                    <a:gd name="T1" fmla="*/ 0 h 32"/>
                    <a:gd name="T2" fmla="*/ 7917 w 35"/>
                    <a:gd name="T3" fmla="*/ 992 h 32"/>
                    <a:gd name="T4" fmla="*/ 12168 w 35"/>
                    <a:gd name="T5" fmla="*/ 992 h 32"/>
                    <a:gd name="T6" fmla="*/ 12935 w 35"/>
                    <a:gd name="T7" fmla="*/ 2604 h 32"/>
                    <a:gd name="T8" fmla="*/ 15566 w 35"/>
                    <a:gd name="T9" fmla="*/ 2604 h 32"/>
                    <a:gd name="T10" fmla="*/ 16415 w 35"/>
                    <a:gd name="T11" fmla="*/ 4232 h 32"/>
                    <a:gd name="T12" fmla="*/ 18179 w 35"/>
                    <a:gd name="T13" fmla="*/ 4232 h 32"/>
                    <a:gd name="T14" fmla="*/ 19091 w 35"/>
                    <a:gd name="T15" fmla="*/ 5229 h 32"/>
                    <a:gd name="T16" fmla="*/ 21723 w 35"/>
                    <a:gd name="T17" fmla="*/ 6836 h 32"/>
                    <a:gd name="T18" fmla="*/ 22482 w 35"/>
                    <a:gd name="T19" fmla="*/ 8502 h 32"/>
                    <a:gd name="T20" fmla="*/ 24480 w 35"/>
                    <a:gd name="T21" fmla="*/ 10487 h 32"/>
                    <a:gd name="T22" fmla="*/ 24480 w 35"/>
                    <a:gd name="T23" fmla="*/ 12101 h 32"/>
                    <a:gd name="T24" fmla="*/ 26733 w 35"/>
                    <a:gd name="T25" fmla="*/ 12101 h 32"/>
                    <a:gd name="T26" fmla="*/ 27734 w 35"/>
                    <a:gd name="T27" fmla="*/ 14726 h 32"/>
                    <a:gd name="T28" fmla="*/ 28730 w 35"/>
                    <a:gd name="T29" fmla="*/ 15338 h 32"/>
                    <a:gd name="T30" fmla="*/ 28730 w 35"/>
                    <a:gd name="T31" fmla="*/ 17330 h 32"/>
                    <a:gd name="T32" fmla="*/ 29364 w 35"/>
                    <a:gd name="T33" fmla="*/ 18937 h 32"/>
                    <a:gd name="T34" fmla="*/ 29364 w 35"/>
                    <a:gd name="T35" fmla="*/ 20570 h 32"/>
                    <a:gd name="T36" fmla="*/ 30368 w 35"/>
                    <a:gd name="T37" fmla="*/ 21562 h 32"/>
                    <a:gd name="T38" fmla="*/ 30368 w 35"/>
                    <a:gd name="T39" fmla="*/ 23174 h 32"/>
                    <a:gd name="T40" fmla="*/ 27734 w 35"/>
                    <a:gd name="T41" fmla="*/ 22318 h 32"/>
                    <a:gd name="T42" fmla="*/ 28730 w 35"/>
                    <a:gd name="T43" fmla="*/ 23174 h 32"/>
                    <a:gd name="T44" fmla="*/ 27734 w 35"/>
                    <a:gd name="T45" fmla="*/ 24924 h 32"/>
                    <a:gd name="T46" fmla="*/ 27734 w 35"/>
                    <a:gd name="T47" fmla="*/ 25778 h 32"/>
                    <a:gd name="T48" fmla="*/ 27734 w 35"/>
                    <a:gd name="T49" fmla="*/ 27549 h 32"/>
                    <a:gd name="T50" fmla="*/ 26733 w 35"/>
                    <a:gd name="T51" fmla="*/ 26536 h 32"/>
                    <a:gd name="T52" fmla="*/ 26117 w 35"/>
                    <a:gd name="T53" fmla="*/ 25778 h 32"/>
                    <a:gd name="T54" fmla="*/ 26117 w 35"/>
                    <a:gd name="T55" fmla="*/ 20570 h 32"/>
                    <a:gd name="T56" fmla="*/ 24480 w 35"/>
                    <a:gd name="T57" fmla="*/ 18937 h 32"/>
                    <a:gd name="T58" fmla="*/ 24480 w 35"/>
                    <a:gd name="T59" fmla="*/ 17330 h 32"/>
                    <a:gd name="T60" fmla="*/ 21723 w 35"/>
                    <a:gd name="T61" fmla="*/ 13726 h 32"/>
                    <a:gd name="T62" fmla="*/ 21723 w 35"/>
                    <a:gd name="T63" fmla="*/ 12101 h 32"/>
                    <a:gd name="T64" fmla="*/ 19091 w 35"/>
                    <a:gd name="T65" fmla="*/ 9495 h 32"/>
                    <a:gd name="T66" fmla="*/ 16415 w 35"/>
                    <a:gd name="T67" fmla="*/ 6836 h 32"/>
                    <a:gd name="T68" fmla="*/ 14799 w 35"/>
                    <a:gd name="T69" fmla="*/ 5229 h 32"/>
                    <a:gd name="T70" fmla="*/ 11171 w 35"/>
                    <a:gd name="T71" fmla="*/ 4232 h 32"/>
                    <a:gd name="T72" fmla="*/ 8553 w 35"/>
                    <a:gd name="T73" fmla="*/ 2604 h 32"/>
                    <a:gd name="T74" fmla="*/ 5252 w 35"/>
                    <a:gd name="T75" fmla="*/ 1612 h 32"/>
                    <a:gd name="T76" fmla="*/ 1617 w 35"/>
                    <a:gd name="T77" fmla="*/ 1612 h 32"/>
                    <a:gd name="T78" fmla="*/ 0 w 35"/>
                    <a:gd name="T79" fmla="*/ 0 h 32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35"/>
                    <a:gd name="T121" fmla="*/ 0 h 32"/>
                    <a:gd name="T122" fmla="*/ 35 w 35"/>
                    <a:gd name="T123" fmla="*/ 32 h 32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35" h="32">
                      <a:moveTo>
                        <a:pt x="0" y="0"/>
                      </a:moveTo>
                      <a:lnTo>
                        <a:pt x="9" y="1"/>
                      </a:lnTo>
                      <a:lnTo>
                        <a:pt x="14" y="1"/>
                      </a:lnTo>
                      <a:lnTo>
                        <a:pt x="15" y="3"/>
                      </a:lnTo>
                      <a:lnTo>
                        <a:pt x="18" y="3"/>
                      </a:lnTo>
                      <a:lnTo>
                        <a:pt x="19" y="5"/>
                      </a:lnTo>
                      <a:lnTo>
                        <a:pt x="21" y="5"/>
                      </a:lnTo>
                      <a:lnTo>
                        <a:pt x="22" y="6"/>
                      </a:lnTo>
                      <a:lnTo>
                        <a:pt x="25" y="8"/>
                      </a:lnTo>
                      <a:lnTo>
                        <a:pt x="26" y="10"/>
                      </a:lnTo>
                      <a:lnTo>
                        <a:pt x="28" y="12"/>
                      </a:lnTo>
                      <a:lnTo>
                        <a:pt x="28" y="14"/>
                      </a:lnTo>
                      <a:lnTo>
                        <a:pt x="31" y="14"/>
                      </a:lnTo>
                      <a:lnTo>
                        <a:pt x="32" y="17"/>
                      </a:lnTo>
                      <a:lnTo>
                        <a:pt x="33" y="18"/>
                      </a:lnTo>
                      <a:lnTo>
                        <a:pt x="33" y="20"/>
                      </a:lnTo>
                      <a:lnTo>
                        <a:pt x="34" y="22"/>
                      </a:lnTo>
                      <a:lnTo>
                        <a:pt x="34" y="24"/>
                      </a:lnTo>
                      <a:lnTo>
                        <a:pt x="35" y="25"/>
                      </a:lnTo>
                      <a:lnTo>
                        <a:pt x="35" y="27"/>
                      </a:lnTo>
                      <a:lnTo>
                        <a:pt x="32" y="26"/>
                      </a:lnTo>
                      <a:lnTo>
                        <a:pt x="33" y="27"/>
                      </a:lnTo>
                      <a:lnTo>
                        <a:pt x="32" y="29"/>
                      </a:lnTo>
                      <a:lnTo>
                        <a:pt x="32" y="30"/>
                      </a:lnTo>
                      <a:lnTo>
                        <a:pt x="32" y="32"/>
                      </a:lnTo>
                      <a:lnTo>
                        <a:pt x="31" y="31"/>
                      </a:lnTo>
                      <a:lnTo>
                        <a:pt x="30" y="30"/>
                      </a:lnTo>
                      <a:lnTo>
                        <a:pt x="30" y="24"/>
                      </a:lnTo>
                      <a:lnTo>
                        <a:pt x="28" y="22"/>
                      </a:lnTo>
                      <a:lnTo>
                        <a:pt x="28" y="20"/>
                      </a:lnTo>
                      <a:lnTo>
                        <a:pt x="25" y="16"/>
                      </a:lnTo>
                      <a:lnTo>
                        <a:pt x="25" y="14"/>
                      </a:lnTo>
                      <a:lnTo>
                        <a:pt x="22" y="11"/>
                      </a:lnTo>
                      <a:lnTo>
                        <a:pt x="19" y="8"/>
                      </a:lnTo>
                      <a:lnTo>
                        <a:pt x="17" y="6"/>
                      </a:lnTo>
                      <a:lnTo>
                        <a:pt x="13" y="5"/>
                      </a:lnTo>
                      <a:lnTo>
                        <a:pt x="10" y="3"/>
                      </a:lnTo>
                      <a:lnTo>
                        <a:pt x="6" y="2"/>
                      </a:lnTo>
                      <a:lnTo>
                        <a:pt x="2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8CE0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8" name="Freeform 211"/>
                <p:cNvSpPr>
                  <a:spLocks/>
                </p:cNvSpPr>
                <p:nvPr/>
              </p:nvSpPr>
              <p:spPr bwMode="auto">
                <a:xfrm flipH="1">
                  <a:off x="644" y="249"/>
                  <a:ext cx="34" cy="50"/>
                </a:xfrm>
                <a:custGeom>
                  <a:avLst/>
                  <a:gdLst>
                    <a:gd name="T0" fmla="*/ 0 w 13"/>
                    <a:gd name="T1" fmla="*/ 12992 h 19"/>
                    <a:gd name="T2" fmla="*/ 0 w 13"/>
                    <a:gd name="T3" fmla="*/ 15637 h 19"/>
                    <a:gd name="T4" fmla="*/ 6745 w 13"/>
                    <a:gd name="T5" fmla="*/ 9584 h 19"/>
                    <a:gd name="T6" fmla="*/ 9912 w 13"/>
                    <a:gd name="T7" fmla="*/ 4266 h 19"/>
                    <a:gd name="T8" fmla="*/ 3188 w 13"/>
                    <a:gd name="T9" fmla="*/ 4266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3"/>
                    <a:gd name="T16" fmla="*/ 0 h 19"/>
                    <a:gd name="T17" fmla="*/ 13 w 13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3" h="19">
                      <a:moveTo>
                        <a:pt x="0" y="15"/>
                      </a:moveTo>
                      <a:cubicBezTo>
                        <a:pt x="0" y="16"/>
                        <a:pt x="0" y="17"/>
                        <a:pt x="0" y="18"/>
                      </a:cubicBezTo>
                      <a:cubicBezTo>
                        <a:pt x="6" y="19"/>
                        <a:pt x="8" y="16"/>
                        <a:pt x="8" y="11"/>
                      </a:cubicBezTo>
                      <a:cubicBezTo>
                        <a:pt x="9" y="8"/>
                        <a:pt x="13" y="9"/>
                        <a:pt x="12" y="5"/>
                      </a:cubicBezTo>
                      <a:cubicBezTo>
                        <a:pt x="9" y="0"/>
                        <a:pt x="6" y="4"/>
                        <a:pt x="4" y="5"/>
                      </a:cubicBezTo>
                    </a:path>
                  </a:pathLst>
                </a:custGeom>
                <a:noFill/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9" name="Freeform 212"/>
                <p:cNvSpPr>
                  <a:spLocks/>
                </p:cNvSpPr>
                <p:nvPr/>
              </p:nvSpPr>
              <p:spPr bwMode="auto">
                <a:xfrm flipH="1">
                  <a:off x="655" y="262"/>
                  <a:ext cx="17" cy="26"/>
                </a:xfrm>
                <a:custGeom>
                  <a:avLst/>
                  <a:gdLst>
                    <a:gd name="T0" fmla="*/ 1433 w 7"/>
                    <a:gd name="T1" fmla="*/ 967 h 10"/>
                    <a:gd name="T2" fmla="*/ 3480 w 7"/>
                    <a:gd name="T3" fmla="*/ 2514 h 10"/>
                    <a:gd name="T4" fmla="*/ 2018 w 7"/>
                    <a:gd name="T5" fmla="*/ 7140 h 10"/>
                    <a:gd name="T6" fmla="*/ 413 w 7"/>
                    <a:gd name="T7" fmla="*/ 5569 h 1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"/>
                    <a:gd name="T13" fmla="*/ 0 h 10"/>
                    <a:gd name="T14" fmla="*/ 7 w 7"/>
                    <a:gd name="T15" fmla="*/ 10 h 1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" h="10">
                      <a:moveTo>
                        <a:pt x="3" y="1"/>
                      </a:moveTo>
                      <a:cubicBezTo>
                        <a:pt x="5" y="0"/>
                        <a:pt x="7" y="0"/>
                        <a:pt x="7" y="3"/>
                      </a:cubicBezTo>
                      <a:cubicBezTo>
                        <a:pt x="5" y="4"/>
                        <a:pt x="3" y="5"/>
                        <a:pt x="4" y="9"/>
                      </a:cubicBezTo>
                      <a:cubicBezTo>
                        <a:pt x="3" y="10"/>
                        <a:pt x="0" y="9"/>
                        <a:pt x="1" y="7"/>
                      </a:cubicBezTo>
                    </a:path>
                  </a:pathLst>
                </a:custGeom>
                <a:noFill/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0" name="Freeform 213"/>
                <p:cNvSpPr>
                  <a:spLocks/>
                </p:cNvSpPr>
                <p:nvPr/>
              </p:nvSpPr>
              <p:spPr bwMode="auto">
                <a:xfrm flipH="1">
                  <a:off x="604" y="573"/>
                  <a:ext cx="231" cy="168"/>
                </a:xfrm>
                <a:custGeom>
                  <a:avLst/>
                  <a:gdLst>
                    <a:gd name="T0" fmla="*/ 6836 w 88"/>
                    <a:gd name="T1" fmla="*/ 1612 h 64"/>
                    <a:gd name="T2" fmla="*/ 0 w 88"/>
                    <a:gd name="T3" fmla="*/ 53996 h 64"/>
                    <a:gd name="T4" fmla="*/ 74647 w 88"/>
                    <a:gd name="T5" fmla="*/ 52361 h 64"/>
                    <a:gd name="T6" fmla="*/ 70326 w 88"/>
                    <a:gd name="T7" fmla="*/ 992 h 64"/>
                    <a:gd name="T8" fmla="*/ 6836 w 88"/>
                    <a:gd name="T9" fmla="*/ 1612 h 6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8"/>
                    <a:gd name="T16" fmla="*/ 0 h 64"/>
                    <a:gd name="T17" fmla="*/ 88 w 88"/>
                    <a:gd name="T18" fmla="*/ 64 h 6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8" h="64">
                      <a:moveTo>
                        <a:pt x="8" y="2"/>
                      </a:moveTo>
                      <a:cubicBezTo>
                        <a:pt x="7" y="24"/>
                        <a:pt x="5" y="41"/>
                        <a:pt x="0" y="63"/>
                      </a:cubicBezTo>
                      <a:cubicBezTo>
                        <a:pt x="33" y="57"/>
                        <a:pt x="57" y="64"/>
                        <a:pt x="87" y="61"/>
                      </a:cubicBezTo>
                      <a:cubicBezTo>
                        <a:pt x="88" y="50"/>
                        <a:pt x="80" y="8"/>
                        <a:pt x="82" y="1"/>
                      </a:cubicBezTo>
                      <a:cubicBezTo>
                        <a:pt x="55" y="0"/>
                        <a:pt x="37" y="2"/>
                        <a:pt x="8" y="2"/>
                      </a:cubicBezTo>
                      <a:close/>
                    </a:path>
                  </a:pathLst>
                </a:custGeom>
                <a:solidFill>
                  <a:srgbClr val="B2693C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1" name="Freeform 214"/>
                <p:cNvSpPr>
                  <a:spLocks/>
                </p:cNvSpPr>
                <p:nvPr/>
              </p:nvSpPr>
              <p:spPr bwMode="auto">
                <a:xfrm flipH="1">
                  <a:off x="623" y="576"/>
                  <a:ext cx="194" cy="141"/>
                </a:xfrm>
                <a:custGeom>
                  <a:avLst/>
                  <a:gdLst>
                    <a:gd name="T0" fmla="*/ 5188 w 74"/>
                    <a:gd name="T1" fmla="*/ 982 h 54"/>
                    <a:gd name="T2" fmla="*/ 0 w 74"/>
                    <a:gd name="T3" fmla="*/ 41514 h 54"/>
                    <a:gd name="T4" fmla="*/ 62022 w 74"/>
                    <a:gd name="T5" fmla="*/ 43689 h 54"/>
                    <a:gd name="T6" fmla="*/ 58811 w 74"/>
                    <a:gd name="T7" fmla="*/ 0 h 54"/>
                    <a:gd name="T8" fmla="*/ 5188 w 74"/>
                    <a:gd name="T9" fmla="*/ 982 h 5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4"/>
                    <a:gd name="T16" fmla="*/ 0 h 54"/>
                    <a:gd name="T17" fmla="*/ 74 w 74"/>
                    <a:gd name="T18" fmla="*/ 54 h 5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4" h="54">
                      <a:moveTo>
                        <a:pt x="6" y="1"/>
                      </a:moveTo>
                      <a:cubicBezTo>
                        <a:pt x="4" y="17"/>
                        <a:pt x="3" y="34"/>
                        <a:pt x="0" y="50"/>
                      </a:cubicBezTo>
                      <a:cubicBezTo>
                        <a:pt x="31" y="48"/>
                        <a:pt x="52" y="50"/>
                        <a:pt x="73" y="53"/>
                      </a:cubicBezTo>
                      <a:cubicBezTo>
                        <a:pt x="74" y="54"/>
                        <a:pt x="72" y="1"/>
                        <a:pt x="69" y="0"/>
                      </a:cubicBezTo>
                      <a:cubicBezTo>
                        <a:pt x="48" y="0"/>
                        <a:pt x="27" y="1"/>
                        <a:pt x="6" y="1"/>
                      </a:cubicBezTo>
                      <a:close/>
                    </a:path>
                  </a:pathLst>
                </a:custGeom>
                <a:solidFill>
                  <a:srgbClr val="575E62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2" name="Freeform 215"/>
                <p:cNvSpPr>
                  <a:spLocks/>
                </p:cNvSpPr>
                <p:nvPr/>
              </p:nvSpPr>
              <p:spPr bwMode="auto">
                <a:xfrm flipH="1">
                  <a:off x="628" y="576"/>
                  <a:ext cx="176" cy="133"/>
                </a:xfrm>
                <a:custGeom>
                  <a:avLst/>
                  <a:gdLst>
                    <a:gd name="T0" fmla="*/ 3622 w 67"/>
                    <a:gd name="T1" fmla="*/ 973 h 51"/>
                    <a:gd name="T2" fmla="*/ 0 w 67"/>
                    <a:gd name="T3" fmla="*/ 38716 h 51"/>
                    <a:gd name="T4" fmla="*/ 56136 w 67"/>
                    <a:gd name="T5" fmla="*/ 40881 h 51"/>
                    <a:gd name="T6" fmla="*/ 52511 w 67"/>
                    <a:gd name="T7" fmla="*/ 0 h 51"/>
                    <a:gd name="T8" fmla="*/ 3622 w 67"/>
                    <a:gd name="T9" fmla="*/ 973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7"/>
                    <a:gd name="T16" fmla="*/ 0 h 51"/>
                    <a:gd name="T17" fmla="*/ 67 w 6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7" h="51">
                      <a:moveTo>
                        <a:pt x="4" y="1"/>
                      </a:moveTo>
                      <a:cubicBezTo>
                        <a:pt x="2" y="17"/>
                        <a:pt x="2" y="31"/>
                        <a:pt x="0" y="47"/>
                      </a:cubicBezTo>
                      <a:cubicBezTo>
                        <a:pt x="30" y="46"/>
                        <a:pt x="44" y="47"/>
                        <a:pt x="65" y="50"/>
                      </a:cubicBezTo>
                      <a:cubicBezTo>
                        <a:pt x="67" y="51"/>
                        <a:pt x="64" y="1"/>
                        <a:pt x="61" y="0"/>
                      </a:cubicBezTo>
                      <a:cubicBezTo>
                        <a:pt x="40" y="0"/>
                        <a:pt x="25" y="1"/>
                        <a:pt x="4" y="1"/>
                      </a:cubicBezTo>
                      <a:close/>
                    </a:path>
                  </a:pathLst>
                </a:custGeom>
                <a:solidFill>
                  <a:srgbClr val="815E70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3" name="Freeform 216"/>
                <p:cNvSpPr>
                  <a:spLocks/>
                </p:cNvSpPr>
                <p:nvPr/>
              </p:nvSpPr>
              <p:spPr bwMode="auto">
                <a:xfrm flipH="1">
                  <a:off x="642" y="579"/>
                  <a:ext cx="146" cy="115"/>
                </a:xfrm>
                <a:custGeom>
                  <a:avLst/>
                  <a:gdLst>
                    <a:gd name="T0" fmla="*/ 1577 w 56"/>
                    <a:gd name="T1" fmla="*/ 3176 h 44"/>
                    <a:gd name="T2" fmla="*/ 1577 w 56"/>
                    <a:gd name="T3" fmla="*/ 35741 h 44"/>
                    <a:gd name="T4" fmla="*/ 21303 w 56"/>
                    <a:gd name="T5" fmla="*/ 15964 h 44"/>
                    <a:gd name="T6" fmla="*/ 22880 w 56"/>
                    <a:gd name="T7" fmla="*/ 30015 h 44"/>
                    <a:gd name="T8" fmla="*/ 24437 w 56"/>
                    <a:gd name="T9" fmla="*/ 30015 h 44"/>
                    <a:gd name="T10" fmla="*/ 25414 w 56"/>
                    <a:gd name="T11" fmla="*/ 14981 h 44"/>
                    <a:gd name="T12" fmla="*/ 44908 w 56"/>
                    <a:gd name="T13" fmla="*/ 36724 h 44"/>
                    <a:gd name="T14" fmla="*/ 40844 w 56"/>
                    <a:gd name="T15" fmla="*/ 4161 h 44"/>
                    <a:gd name="T16" fmla="*/ 25414 w 56"/>
                    <a:gd name="T17" fmla="*/ 12459 h 44"/>
                    <a:gd name="T18" fmla="*/ 22043 w 56"/>
                    <a:gd name="T19" fmla="*/ 12459 h 44"/>
                    <a:gd name="T20" fmla="*/ 1577 w 56"/>
                    <a:gd name="T21" fmla="*/ 3176 h 4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6"/>
                    <a:gd name="T34" fmla="*/ 0 h 44"/>
                    <a:gd name="T35" fmla="*/ 56 w 56"/>
                    <a:gd name="T36" fmla="*/ 44 h 44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6" h="44">
                      <a:moveTo>
                        <a:pt x="2" y="4"/>
                      </a:moveTo>
                      <a:cubicBezTo>
                        <a:pt x="2" y="17"/>
                        <a:pt x="0" y="32"/>
                        <a:pt x="2" y="43"/>
                      </a:cubicBezTo>
                      <a:cubicBezTo>
                        <a:pt x="12" y="39"/>
                        <a:pt x="18" y="30"/>
                        <a:pt x="26" y="19"/>
                      </a:cubicBezTo>
                      <a:cubicBezTo>
                        <a:pt x="29" y="21"/>
                        <a:pt x="28" y="34"/>
                        <a:pt x="28" y="36"/>
                      </a:cubicBezTo>
                      <a:cubicBezTo>
                        <a:pt x="28" y="36"/>
                        <a:pt x="29" y="38"/>
                        <a:pt x="30" y="36"/>
                      </a:cubicBezTo>
                      <a:cubicBezTo>
                        <a:pt x="31" y="30"/>
                        <a:pt x="31" y="26"/>
                        <a:pt x="31" y="18"/>
                      </a:cubicBezTo>
                      <a:cubicBezTo>
                        <a:pt x="31" y="19"/>
                        <a:pt x="48" y="39"/>
                        <a:pt x="55" y="44"/>
                      </a:cubicBezTo>
                      <a:cubicBezTo>
                        <a:pt x="56" y="44"/>
                        <a:pt x="52" y="5"/>
                        <a:pt x="50" y="5"/>
                      </a:cubicBezTo>
                      <a:cubicBezTo>
                        <a:pt x="47" y="0"/>
                        <a:pt x="37" y="12"/>
                        <a:pt x="31" y="15"/>
                      </a:cubicBezTo>
                      <a:cubicBezTo>
                        <a:pt x="30" y="14"/>
                        <a:pt x="28" y="15"/>
                        <a:pt x="27" y="15"/>
                      </a:cubicBezTo>
                      <a:cubicBezTo>
                        <a:pt x="20" y="9"/>
                        <a:pt x="14" y="2"/>
                        <a:pt x="2" y="4"/>
                      </a:cubicBezTo>
                      <a:close/>
                    </a:path>
                  </a:pathLst>
                </a:custGeom>
                <a:solidFill>
                  <a:srgbClr val="575E62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4" name="Freeform 217"/>
                <p:cNvSpPr>
                  <a:spLocks/>
                </p:cNvSpPr>
                <p:nvPr/>
              </p:nvSpPr>
              <p:spPr bwMode="auto">
                <a:xfrm flipH="1">
                  <a:off x="733" y="592"/>
                  <a:ext cx="42" cy="60"/>
                </a:xfrm>
                <a:custGeom>
                  <a:avLst/>
                  <a:gdLst>
                    <a:gd name="T0" fmla="*/ 1612 w 16"/>
                    <a:gd name="T1" fmla="*/ 973 h 23"/>
                    <a:gd name="T2" fmla="*/ 0 w 16"/>
                    <a:gd name="T3" fmla="*/ 18994 h 23"/>
                    <a:gd name="T4" fmla="*/ 13726 w 16"/>
                    <a:gd name="T5" fmla="*/ 6621 h 23"/>
                    <a:gd name="T6" fmla="*/ 1612 w 16"/>
                    <a:gd name="T7" fmla="*/ 973 h 2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6"/>
                    <a:gd name="T13" fmla="*/ 0 h 23"/>
                    <a:gd name="T14" fmla="*/ 16 w 16"/>
                    <a:gd name="T15" fmla="*/ 23 h 2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6" h="23">
                      <a:moveTo>
                        <a:pt x="2" y="1"/>
                      </a:moveTo>
                      <a:cubicBezTo>
                        <a:pt x="0" y="8"/>
                        <a:pt x="0" y="15"/>
                        <a:pt x="0" y="23"/>
                      </a:cubicBezTo>
                      <a:cubicBezTo>
                        <a:pt x="8" y="19"/>
                        <a:pt x="12" y="14"/>
                        <a:pt x="16" y="8"/>
                      </a:cubicBezTo>
                      <a:cubicBezTo>
                        <a:pt x="11" y="4"/>
                        <a:pt x="6" y="0"/>
                        <a:pt x="2" y="1"/>
                      </a:cubicBezTo>
                      <a:close/>
                    </a:path>
                  </a:pathLst>
                </a:custGeom>
                <a:solidFill>
                  <a:srgbClr val="B4656A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5" name="Freeform 218"/>
                <p:cNvSpPr>
                  <a:spLocks/>
                </p:cNvSpPr>
                <p:nvPr/>
              </p:nvSpPr>
              <p:spPr bwMode="auto">
                <a:xfrm flipH="1">
                  <a:off x="655" y="597"/>
                  <a:ext cx="34" cy="52"/>
                </a:xfrm>
                <a:custGeom>
                  <a:avLst/>
                  <a:gdLst>
                    <a:gd name="T0" fmla="*/ 9303 w 13"/>
                    <a:gd name="T1" fmla="*/ 967 h 20"/>
                    <a:gd name="T2" fmla="*/ 9912 w 13"/>
                    <a:gd name="T3" fmla="*/ 16047 h 20"/>
                    <a:gd name="T4" fmla="*/ 0 w 13"/>
                    <a:gd name="T5" fmla="*/ 5569 h 20"/>
                    <a:gd name="T6" fmla="*/ 9303 w 13"/>
                    <a:gd name="T7" fmla="*/ 967 h 2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"/>
                    <a:gd name="T13" fmla="*/ 0 h 20"/>
                    <a:gd name="T14" fmla="*/ 13 w 13"/>
                    <a:gd name="T15" fmla="*/ 20 h 2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" h="20">
                      <a:moveTo>
                        <a:pt x="11" y="1"/>
                      </a:moveTo>
                      <a:cubicBezTo>
                        <a:pt x="12" y="8"/>
                        <a:pt x="13" y="13"/>
                        <a:pt x="12" y="20"/>
                      </a:cubicBezTo>
                      <a:cubicBezTo>
                        <a:pt x="5" y="16"/>
                        <a:pt x="4" y="12"/>
                        <a:pt x="0" y="7"/>
                      </a:cubicBezTo>
                      <a:cubicBezTo>
                        <a:pt x="5" y="3"/>
                        <a:pt x="7" y="0"/>
                        <a:pt x="11" y="1"/>
                      </a:cubicBezTo>
                      <a:close/>
                    </a:path>
                  </a:pathLst>
                </a:custGeom>
                <a:solidFill>
                  <a:srgbClr val="B4656A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6" name="Freeform 219"/>
                <p:cNvSpPr>
                  <a:spLocks/>
                </p:cNvSpPr>
                <p:nvPr/>
              </p:nvSpPr>
              <p:spPr bwMode="auto">
                <a:xfrm flipH="1">
                  <a:off x="566" y="555"/>
                  <a:ext cx="298" cy="16"/>
                </a:xfrm>
                <a:custGeom>
                  <a:avLst/>
                  <a:gdLst>
                    <a:gd name="T0" fmla="*/ 983 w 114"/>
                    <a:gd name="T1" fmla="*/ 0 h 6"/>
                    <a:gd name="T2" fmla="*/ 26849 w 114"/>
                    <a:gd name="T3" fmla="*/ 1763 h 6"/>
                    <a:gd name="T4" fmla="*/ 37582 w 114"/>
                    <a:gd name="T5" fmla="*/ 1763 h 6"/>
                    <a:gd name="T6" fmla="*/ 52623 w 114"/>
                    <a:gd name="T7" fmla="*/ 2824 h 6"/>
                    <a:gd name="T8" fmla="*/ 65037 w 114"/>
                    <a:gd name="T9" fmla="*/ 2824 h 6"/>
                    <a:gd name="T10" fmla="*/ 80078 w 114"/>
                    <a:gd name="T11" fmla="*/ 2824 h 6"/>
                    <a:gd name="T12" fmla="*/ 95062 w 114"/>
                    <a:gd name="T13" fmla="*/ 1763 h 6"/>
                    <a:gd name="T14" fmla="*/ 95062 w 114"/>
                    <a:gd name="T15" fmla="*/ 5824 h 6"/>
                    <a:gd name="T16" fmla="*/ 83254 w 114"/>
                    <a:gd name="T17" fmla="*/ 4701 h 6"/>
                    <a:gd name="T18" fmla="*/ 64054 w 114"/>
                    <a:gd name="T19" fmla="*/ 4701 h 6"/>
                    <a:gd name="T20" fmla="*/ 51638 w 114"/>
                    <a:gd name="T21" fmla="*/ 4701 h 6"/>
                    <a:gd name="T22" fmla="*/ 37582 w 114"/>
                    <a:gd name="T23" fmla="*/ 4701 h 6"/>
                    <a:gd name="T24" fmla="*/ 27455 w 114"/>
                    <a:gd name="T25" fmla="*/ 4701 h 6"/>
                    <a:gd name="T26" fmla="*/ 15969 w 114"/>
                    <a:gd name="T27" fmla="*/ 3891 h 6"/>
                    <a:gd name="T28" fmla="*/ 0 w 114"/>
                    <a:gd name="T29" fmla="*/ 1763 h 6"/>
                    <a:gd name="T30" fmla="*/ 983 w 114"/>
                    <a:gd name="T31" fmla="*/ 0 h 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14"/>
                    <a:gd name="T49" fmla="*/ 0 h 6"/>
                    <a:gd name="T50" fmla="*/ 114 w 114"/>
                    <a:gd name="T51" fmla="*/ 6 h 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14" h="6">
                      <a:moveTo>
                        <a:pt x="1" y="0"/>
                      </a:moveTo>
                      <a:lnTo>
                        <a:pt x="32" y="2"/>
                      </a:lnTo>
                      <a:lnTo>
                        <a:pt x="45" y="2"/>
                      </a:lnTo>
                      <a:cubicBezTo>
                        <a:pt x="45" y="2"/>
                        <a:pt x="63" y="3"/>
                        <a:pt x="63" y="3"/>
                      </a:cubicBezTo>
                      <a:cubicBezTo>
                        <a:pt x="63" y="3"/>
                        <a:pt x="78" y="3"/>
                        <a:pt x="78" y="3"/>
                      </a:cubicBezTo>
                      <a:cubicBezTo>
                        <a:pt x="78" y="3"/>
                        <a:pt x="96" y="3"/>
                        <a:pt x="96" y="3"/>
                      </a:cubicBezTo>
                      <a:cubicBezTo>
                        <a:pt x="96" y="3"/>
                        <a:pt x="114" y="2"/>
                        <a:pt x="114" y="2"/>
                      </a:cubicBezTo>
                      <a:lnTo>
                        <a:pt x="114" y="6"/>
                      </a:lnTo>
                      <a:cubicBezTo>
                        <a:pt x="114" y="6"/>
                        <a:pt x="100" y="5"/>
                        <a:pt x="100" y="5"/>
                      </a:cubicBezTo>
                      <a:cubicBezTo>
                        <a:pt x="100" y="5"/>
                        <a:pt x="77" y="5"/>
                        <a:pt x="77" y="5"/>
                      </a:cubicBezTo>
                      <a:cubicBezTo>
                        <a:pt x="77" y="5"/>
                        <a:pt x="62" y="5"/>
                        <a:pt x="62" y="5"/>
                      </a:cubicBezTo>
                      <a:cubicBezTo>
                        <a:pt x="62" y="5"/>
                        <a:pt x="45" y="5"/>
                        <a:pt x="45" y="5"/>
                      </a:cubicBezTo>
                      <a:cubicBezTo>
                        <a:pt x="45" y="5"/>
                        <a:pt x="33" y="5"/>
                        <a:pt x="33" y="5"/>
                      </a:cubicBezTo>
                      <a:cubicBezTo>
                        <a:pt x="33" y="5"/>
                        <a:pt x="19" y="4"/>
                        <a:pt x="19" y="4"/>
                      </a:cubicBezTo>
                      <a:cubicBezTo>
                        <a:pt x="19" y="4"/>
                        <a:pt x="0" y="2"/>
                        <a:pt x="0" y="2"/>
                      </a:cubicBez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C0532E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7" name="Freeform 220"/>
                <p:cNvSpPr>
                  <a:spLocks/>
                </p:cNvSpPr>
                <p:nvPr/>
              </p:nvSpPr>
              <p:spPr bwMode="auto">
                <a:xfrm flipH="1">
                  <a:off x="563" y="566"/>
                  <a:ext cx="306" cy="15"/>
                </a:xfrm>
                <a:custGeom>
                  <a:avLst/>
                  <a:gdLst>
                    <a:gd name="T0" fmla="*/ 986 w 117"/>
                    <a:gd name="T1" fmla="*/ 0 h 6"/>
                    <a:gd name="T2" fmla="*/ 28497 w 117"/>
                    <a:gd name="T3" fmla="*/ 1950 h 6"/>
                    <a:gd name="T4" fmla="*/ 39393 w 117"/>
                    <a:gd name="T5" fmla="*/ 1300 h 6"/>
                    <a:gd name="T6" fmla="*/ 54455 w 117"/>
                    <a:gd name="T7" fmla="*/ 1950 h 6"/>
                    <a:gd name="T8" fmla="*/ 66959 w 117"/>
                    <a:gd name="T9" fmla="*/ 1950 h 6"/>
                    <a:gd name="T10" fmla="*/ 82863 w 117"/>
                    <a:gd name="T11" fmla="*/ 1950 h 6"/>
                    <a:gd name="T12" fmla="*/ 96892 w 117"/>
                    <a:gd name="T13" fmla="*/ 1950 h 6"/>
                    <a:gd name="T14" fmla="*/ 97878 w 117"/>
                    <a:gd name="T15" fmla="*/ 3720 h 6"/>
                    <a:gd name="T16" fmla="*/ 86140 w 117"/>
                    <a:gd name="T17" fmla="*/ 3720 h 6"/>
                    <a:gd name="T18" fmla="*/ 66214 w 117"/>
                    <a:gd name="T19" fmla="*/ 3720 h 6"/>
                    <a:gd name="T20" fmla="*/ 53469 w 117"/>
                    <a:gd name="T21" fmla="*/ 3720 h 6"/>
                    <a:gd name="T22" fmla="*/ 39393 w 117"/>
                    <a:gd name="T23" fmla="*/ 3250 h 6"/>
                    <a:gd name="T24" fmla="*/ 29481 w 117"/>
                    <a:gd name="T25" fmla="*/ 3250 h 6"/>
                    <a:gd name="T26" fmla="*/ 16655 w 117"/>
                    <a:gd name="T27" fmla="*/ 2470 h 6"/>
                    <a:gd name="T28" fmla="*/ 0 w 117"/>
                    <a:gd name="T29" fmla="*/ 1950 h 6"/>
                    <a:gd name="T30" fmla="*/ 986 w 117"/>
                    <a:gd name="T31" fmla="*/ 0 h 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17"/>
                    <a:gd name="T49" fmla="*/ 0 h 6"/>
                    <a:gd name="T50" fmla="*/ 117 w 117"/>
                    <a:gd name="T51" fmla="*/ 6 h 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17" h="6">
                      <a:moveTo>
                        <a:pt x="1" y="0"/>
                      </a:moveTo>
                      <a:lnTo>
                        <a:pt x="34" y="3"/>
                      </a:lnTo>
                      <a:lnTo>
                        <a:pt x="47" y="2"/>
                      </a:lnTo>
                      <a:cubicBezTo>
                        <a:pt x="47" y="2"/>
                        <a:pt x="65" y="3"/>
                        <a:pt x="65" y="3"/>
                      </a:cubicBezTo>
                      <a:cubicBezTo>
                        <a:pt x="65" y="3"/>
                        <a:pt x="80" y="3"/>
                        <a:pt x="80" y="3"/>
                      </a:cubicBezTo>
                      <a:cubicBezTo>
                        <a:pt x="80" y="3"/>
                        <a:pt x="99" y="3"/>
                        <a:pt x="99" y="3"/>
                      </a:cubicBezTo>
                      <a:cubicBezTo>
                        <a:pt x="99" y="3"/>
                        <a:pt x="116" y="3"/>
                        <a:pt x="116" y="3"/>
                      </a:cubicBezTo>
                      <a:lnTo>
                        <a:pt x="117" y="6"/>
                      </a:lnTo>
                      <a:cubicBezTo>
                        <a:pt x="117" y="6"/>
                        <a:pt x="103" y="6"/>
                        <a:pt x="103" y="6"/>
                      </a:cubicBezTo>
                      <a:cubicBezTo>
                        <a:pt x="103" y="6"/>
                        <a:pt x="79" y="6"/>
                        <a:pt x="79" y="6"/>
                      </a:cubicBezTo>
                      <a:cubicBezTo>
                        <a:pt x="79" y="6"/>
                        <a:pt x="64" y="6"/>
                        <a:pt x="64" y="6"/>
                      </a:cubicBezTo>
                      <a:cubicBezTo>
                        <a:pt x="64" y="6"/>
                        <a:pt x="47" y="5"/>
                        <a:pt x="47" y="5"/>
                      </a:cubicBezTo>
                      <a:cubicBezTo>
                        <a:pt x="47" y="5"/>
                        <a:pt x="35" y="5"/>
                        <a:pt x="35" y="5"/>
                      </a:cubicBezTo>
                      <a:cubicBezTo>
                        <a:pt x="35" y="5"/>
                        <a:pt x="20" y="4"/>
                        <a:pt x="20" y="4"/>
                      </a:cubicBezTo>
                      <a:cubicBezTo>
                        <a:pt x="20" y="4"/>
                        <a:pt x="0" y="3"/>
                        <a:pt x="0" y="3"/>
                      </a:cubicBez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596353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8" name="Freeform 221"/>
                <p:cNvSpPr>
                  <a:spLocks/>
                </p:cNvSpPr>
                <p:nvPr/>
              </p:nvSpPr>
              <p:spPr bwMode="auto">
                <a:xfrm flipH="1">
                  <a:off x="566" y="560"/>
                  <a:ext cx="303" cy="16"/>
                </a:xfrm>
                <a:custGeom>
                  <a:avLst/>
                  <a:gdLst>
                    <a:gd name="T0" fmla="*/ 982 w 116"/>
                    <a:gd name="T1" fmla="*/ 0 h 6"/>
                    <a:gd name="T2" fmla="*/ 28213 w 116"/>
                    <a:gd name="T3" fmla="*/ 1763 h 6"/>
                    <a:gd name="T4" fmla="*/ 39014 w 116"/>
                    <a:gd name="T5" fmla="*/ 1763 h 6"/>
                    <a:gd name="T6" fmla="*/ 54005 w 116"/>
                    <a:gd name="T7" fmla="*/ 2824 h 6"/>
                    <a:gd name="T8" fmla="*/ 66386 w 116"/>
                    <a:gd name="T9" fmla="*/ 2824 h 6"/>
                    <a:gd name="T10" fmla="*/ 82304 w 116"/>
                    <a:gd name="T11" fmla="*/ 2824 h 6"/>
                    <a:gd name="T12" fmla="*/ 96182 w 116"/>
                    <a:gd name="T13" fmla="*/ 1763 h 6"/>
                    <a:gd name="T14" fmla="*/ 96182 w 116"/>
                    <a:gd name="T15" fmla="*/ 5824 h 6"/>
                    <a:gd name="T16" fmla="*/ 85470 w 116"/>
                    <a:gd name="T17" fmla="*/ 4701 h 6"/>
                    <a:gd name="T18" fmla="*/ 65404 w 116"/>
                    <a:gd name="T19" fmla="*/ 4701 h 6"/>
                    <a:gd name="T20" fmla="*/ 53020 w 116"/>
                    <a:gd name="T21" fmla="*/ 4701 h 6"/>
                    <a:gd name="T22" fmla="*/ 39014 w 116"/>
                    <a:gd name="T23" fmla="*/ 3891 h 6"/>
                    <a:gd name="T24" fmla="*/ 28963 w 116"/>
                    <a:gd name="T25" fmla="*/ 3891 h 6"/>
                    <a:gd name="T26" fmla="*/ 17501 w 116"/>
                    <a:gd name="T27" fmla="*/ 3891 h 6"/>
                    <a:gd name="T28" fmla="*/ 0 w 116"/>
                    <a:gd name="T29" fmla="*/ 1763 h 6"/>
                    <a:gd name="T30" fmla="*/ 982 w 116"/>
                    <a:gd name="T31" fmla="*/ 0 h 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16"/>
                    <a:gd name="T49" fmla="*/ 0 h 6"/>
                    <a:gd name="T50" fmla="*/ 116 w 116"/>
                    <a:gd name="T51" fmla="*/ 6 h 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16" h="6">
                      <a:moveTo>
                        <a:pt x="1" y="0"/>
                      </a:moveTo>
                      <a:lnTo>
                        <a:pt x="34" y="2"/>
                      </a:lnTo>
                      <a:lnTo>
                        <a:pt x="47" y="2"/>
                      </a:lnTo>
                      <a:cubicBezTo>
                        <a:pt x="47" y="2"/>
                        <a:pt x="65" y="3"/>
                        <a:pt x="65" y="3"/>
                      </a:cubicBezTo>
                      <a:cubicBezTo>
                        <a:pt x="65" y="3"/>
                        <a:pt x="80" y="3"/>
                        <a:pt x="80" y="3"/>
                      </a:cubicBezTo>
                      <a:cubicBezTo>
                        <a:pt x="80" y="3"/>
                        <a:pt x="99" y="3"/>
                        <a:pt x="99" y="3"/>
                      </a:cubicBezTo>
                      <a:cubicBezTo>
                        <a:pt x="99" y="3"/>
                        <a:pt x="116" y="1"/>
                        <a:pt x="116" y="2"/>
                      </a:cubicBezTo>
                      <a:lnTo>
                        <a:pt x="116" y="6"/>
                      </a:lnTo>
                      <a:cubicBezTo>
                        <a:pt x="116" y="6"/>
                        <a:pt x="103" y="5"/>
                        <a:pt x="103" y="5"/>
                      </a:cubicBezTo>
                      <a:cubicBezTo>
                        <a:pt x="103" y="5"/>
                        <a:pt x="79" y="5"/>
                        <a:pt x="79" y="5"/>
                      </a:cubicBezTo>
                      <a:cubicBezTo>
                        <a:pt x="79" y="5"/>
                        <a:pt x="64" y="5"/>
                        <a:pt x="64" y="5"/>
                      </a:cubicBezTo>
                      <a:cubicBezTo>
                        <a:pt x="64" y="5"/>
                        <a:pt x="47" y="4"/>
                        <a:pt x="47" y="4"/>
                      </a:cubicBezTo>
                      <a:cubicBezTo>
                        <a:pt x="47" y="4"/>
                        <a:pt x="35" y="4"/>
                        <a:pt x="35" y="4"/>
                      </a:cubicBezTo>
                      <a:cubicBezTo>
                        <a:pt x="35" y="4"/>
                        <a:pt x="21" y="4"/>
                        <a:pt x="21" y="4"/>
                      </a:cubicBezTo>
                      <a:cubicBezTo>
                        <a:pt x="21" y="4"/>
                        <a:pt x="0" y="2"/>
                        <a:pt x="0" y="2"/>
                      </a:cubicBez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25221E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9" name="Freeform 222"/>
                <p:cNvSpPr>
                  <a:spLocks/>
                </p:cNvSpPr>
                <p:nvPr/>
              </p:nvSpPr>
              <p:spPr bwMode="auto">
                <a:xfrm flipH="1">
                  <a:off x="832" y="545"/>
                  <a:ext cx="16" cy="41"/>
                </a:xfrm>
                <a:custGeom>
                  <a:avLst/>
                  <a:gdLst>
                    <a:gd name="T0" fmla="*/ 4701 w 6"/>
                    <a:gd name="T1" fmla="*/ 0 h 16"/>
                    <a:gd name="T2" fmla="*/ 5824 w 6"/>
                    <a:gd name="T3" fmla="*/ 5081 h 16"/>
                    <a:gd name="T4" fmla="*/ 2824 w 6"/>
                    <a:gd name="T5" fmla="*/ 11595 h 16"/>
                    <a:gd name="T6" fmla="*/ 1763 w 6"/>
                    <a:gd name="T7" fmla="*/ 5081 h 16"/>
                    <a:gd name="T8" fmla="*/ 4701 w 6"/>
                    <a:gd name="T9" fmla="*/ 0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16"/>
                    <a:gd name="T17" fmla="*/ 6 w 6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16">
                      <a:moveTo>
                        <a:pt x="5" y="0"/>
                      </a:moveTo>
                      <a:cubicBezTo>
                        <a:pt x="6" y="0"/>
                        <a:pt x="6" y="2"/>
                        <a:pt x="6" y="7"/>
                      </a:cubicBezTo>
                      <a:cubicBezTo>
                        <a:pt x="6" y="11"/>
                        <a:pt x="6" y="16"/>
                        <a:pt x="3" y="16"/>
                      </a:cubicBezTo>
                      <a:cubicBezTo>
                        <a:pt x="0" y="16"/>
                        <a:pt x="2" y="13"/>
                        <a:pt x="2" y="7"/>
                      </a:cubicBezTo>
                      <a:cubicBezTo>
                        <a:pt x="2" y="1"/>
                        <a:pt x="3" y="0"/>
                        <a:pt x="5" y="0"/>
                      </a:cubicBezTo>
                      <a:close/>
                    </a:path>
                  </a:pathLst>
                </a:custGeom>
                <a:solidFill>
                  <a:srgbClr val="B2693C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50" name="Freeform 223"/>
                <p:cNvSpPr>
                  <a:spLocks/>
                </p:cNvSpPr>
                <p:nvPr/>
              </p:nvSpPr>
              <p:spPr bwMode="auto">
                <a:xfrm flipH="1">
                  <a:off x="788" y="545"/>
                  <a:ext cx="16" cy="44"/>
                </a:xfrm>
                <a:custGeom>
                  <a:avLst/>
                  <a:gdLst>
                    <a:gd name="T0" fmla="*/ 3891 w 6"/>
                    <a:gd name="T1" fmla="*/ 0 h 17"/>
                    <a:gd name="T2" fmla="*/ 4701 w 6"/>
                    <a:gd name="T3" fmla="*/ 5479 h 17"/>
                    <a:gd name="T4" fmla="*/ 2824 w 6"/>
                    <a:gd name="T5" fmla="*/ 12292 h 17"/>
                    <a:gd name="T6" fmla="*/ 1059 w 6"/>
                    <a:gd name="T7" fmla="*/ 5479 h 17"/>
                    <a:gd name="T8" fmla="*/ 3891 w 6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17"/>
                    <a:gd name="T17" fmla="*/ 6 w 6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17">
                      <a:moveTo>
                        <a:pt x="4" y="0"/>
                      </a:moveTo>
                      <a:cubicBezTo>
                        <a:pt x="6" y="0"/>
                        <a:pt x="5" y="3"/>
                        <a:pt x="5" y="7"/>
                      </a:cubicBezTo>
                      <a:cubicBezTo>
                        <a:pt x="5" y="12"/>
                        <a:pt x="5" y="16"/>
                        <a:pt x="3" y="16"/>
                      </a:cubicBezTo>
                      <a:cubicBezTo>
                        <a:pt x="0" y="17"/>
                        <a:pt x="1" y="13"/>
                        <a:pt x="1" y="7"/>
                      </a:cubicBezTo>
                      <a:cubicBezTo>
                        <a:pt x="1" y="1"/>
                        <a:pt x="2" y="0"/>
                        <a:pt x="4" y="0"/>
                      </a:cubicBezTo>
                      <a:close/>
                    </a:path>
                  </a:pathLst>
                </a:custGeom>
                <a:solidFill>
                  <a:srgbClr val="B2693C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51" name="Freeform 224"/>
                <p:cNvSpPr>
                  <a:spLocks/>
                </p:cNvSpPr>
                <p:nvPr/>
              </p:nvSpPr>
              <p:spPr bwMode="auto">
                <a:xfrm flipH="1">
                  <a:off x="746" y="547"/>
                  <a:ext cx="16" cy="42"/>
                </a:xfrm>
                <a:custGeom>
                  <a:avLst/>
                  <a:gdLst>
                    <a:gd name="T0" fmla="*/ 2824 w 6"/>
                    <a:gd name="T1" fmla="*/ 0 h 16"/>
                    <a:gd name="T2" fmla="*/ 5824 w 6"/>
                    <a:gd name="T3" fmla="*/ 5229 h 16"/>
                    <a:gd name="T4" fmla="*/ 2824 w 6"/>
                    <a:gd name="T5" fmla="*/ 12734 h 16"/>
                    <a:gd name="T6" fmla="*/ 1059 w 6"/>
                    <a:gd name="T7" fmla="*/ 5229 h 16"/>
                    <a:gd name="T8" fmla="*/ 2824 w 6"/>
                    <a:gd name="T9" fmla="*/ 0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16"/>
                    <a:gd name="T17" fmla="*/ 6 w 6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16">
                      <a:moveTo>
                        <a:pt x="3" y="0"/>
                      </a:moveTo>
                      <a:cubicBezTo>
                        <a:pt x="5" y="0"/>
                        <a:pt x="6" y="2"/>
                        <a:pt x="6" y="6"/>
                      </a:cubicBezTo>
                      <a:cubicBezTo>
                        <a:pt x="6" y="11"/>
                        <a:pt x="6" y="15"/>
                        <a:pt x="3" y="15"/>
                      </a:cubicBezTo>
                      <a:cubicBezTo>
                        <a:pt x="0" y="16"/>
                        <a:pt x="1" y="12"/>
                        <a:pt x="1" y="6"/>
                      </a:cubicBezTo>
                      <a:cubicBezTo>
                        <a:pt x="1" y="0"/>
                        <a:pt x="2" y="0"/>
                        <a:pt x="3" y="0"/>
                      </a:cubicBezTo>
                      <a:close/>
                    </a:path>
                  </a:pathLst>
                </a:custGeom>
                <a:solidFill>
                  <a:srgbClr val="B2693C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52" name="Freeform 225"/>
                <p:cNvSpPr>
                  <a:spLocks/>
                </p:cNvSpPr>
                <p:nvPr/>
              </p:nvSpPr>
              <p:spPr bwMode="auto">
                <a:xfrm flipH="1">
                  <a:off x="706" y="547"/>
                  <a:ext cx="17" cy="42"/>
                </a:xfrm>
                <a:custGeom>
                  <a:avLst/>
                  <a:gdLst>
                    <a:gd name="T0" fmla="*/ 5661 w 6"/>
                    <a:gd name="T1" fmla="*/ 0 h 16"/>
                    <a:gd name="T2" fmla="*/ 7282 w 6"/>
                    <a:gd name="T3" fmla="*/ 5229 h 16"/>
                    <a:gd name="T4" fmla="*/ 4777 w 6"/>
                    <a:gd name="T5" fmla="*/ 13726 h 16"/>
                    <a:gd name="T6" fmla="*/ 1686 w 6"/>
                    <a:gd name="T7" fmla="*/ 5229 h 16"/>
                    <a:gd name="T8" fmla="*/ 5661 w 6"/>
                    <a:gd name="T9" fmla="*/ 0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16"/>
                    <a:gd name="T17" fmla="*/ 6 w 6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16">
                      <a:moveTo>
                        <a:pt x="4" y="0"/>
                      </a:moveTo>
                      <a:cubicBezTo>
                        <a:pt x="6" y="1"/>
                        <a:pt x="5" y="2"/>
                        <a:pt x="5" y="6"/>
                      </a:cubicBezTo>
                      <a:cubicBezTo>
                        <a:pt x="5" y="11"/>
                        <a:pt x="6" y="15"/>
                        <a:pt x="3" y="16"/>
                      </a:cubicBezTo>
                      <a:cubicBezTo>
                        <a:pt x="0" y="16"/>
                        <a:pt x="1" y="12"/>
                        <a:pt x="1" y="6"/>
                      </a:cubicBezTo>
                      <a:cubicBezTo>
                        <a:pt x="1" y="0"/>
                        <a:pt x="2" y="0"/>
                        <a:pt x="4" y="0"/>
                      </a:cubicBezTo>
                      <a:close/>
                    </a:path>
                  </a:pathLst>
                </a:custGeom>
                <a:solidFill>
                  <a:srgbClr val="B2693C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53" name="Freeform 226"/>
                <p:cNvSpPr>
                  <a:spLocks/>
                </p:cNvSpPr>
                <p:nvPr/>
              </p:nvSpPr>
              <p:spPr bwMode="auto">
                <a:xfrm flipH="1">
                  <a:off x="668" y="545"/>
                  <a:ext cx="13" cy="41"/>
                </a:xfrm>
                <a:custGeom>
                  <a:avLst/>
                  <a:gdLst>
                    <a:gd name="T0" fmla="*/ 2514 w 5"/>
                    <a:gd name="T1" fmla="*/ 907 h 16"/>
                    <a:gd name="T2" fmla="*/ 4022 w 5"/>
                    <a:gd name="T3" fmla="*/ 5081 h 16"/>
                    <a:gd name="T4" fmla="*/ 2514 w 5"/>
                    <a:gd name="T5" fmla="*/ 11595 h 16"/>
                    <a:gd name="T6" fmla="*/ 967 w 5"/>
                    <a:gd name="T7" fmla="*/ 4190 h 16"/>
                    <a:gd name="T8" fmla="*/ 2514 w 5"/>
                    <a:gd name="T9" fmla="*/ 907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"/>
                    <a:gd name="T16" fmla="*/ 0 h 16"/>
                    <a:gd name="T17" fmla="*/ 5 w 5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" h="16">
                      <a:moveTo>
                        <a:pt x="3" y="1"/>
                      </a:moveTo>
                      <a:cubicBezTo>
                        <a:pt x="5" y="1"/>
                        <a:pt x="5" y="2"/>
                        <a:pt x="5" y="7"/>
                      </a:cubicBezTo>
                      <a:cubicBezTo>
                        <a:pt x="5" y="11"/>
                        <a:pt x="5" y="16"/>
                        <a:pt x="3" y="16"/>
                      </a:cubicBezTo>
                      <a:cubicBezTo>
                        <a:pt x="0" y="16"/>
                        <a:pt x="1" y="12"/>
                        <a:pt x="1" y="6"/>
                      </a:cubicBezTo>
                      <a:cubicBezTo>
                        <a:pt x="1" y="1"/>
                        <a:pt x="1" y="0"/>
                        <a:pt x="3" y="1"/>
                      </a:cubicBezTo>
                      <a:close/>
                    </a:path>
                  </a:pathLst>
                </a:custGeom>
                <a:solidFill>
                  <a:srgbClr val="B2693C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54" name="Freeform 227"/>
                <p:cNvSpPr>
                  <a:spLocks/>
                </p:cNvSpPr>
                <p:nvPr/>
              </p:nvSpPr>
              <p:spPr bwMode="auto">
                <a:xfrm flipH="1">
                  <a:off x="628" y="550"/>
                  <a:ext cx="14" cy="39"/>
                </a:xfrm>
                <a:custGeom>
                  <a:avLst/>
                  <a:gdLst>
                    <a:gd name="T0" fmla="*/ 3819 w 5"/>
                    <a:gd name="T1" fmla="*/ 0 h 15"/>
                    <a:gd name="T2" fmla="*/ 5354 w 5"/>
                    <a:gd name="T3" fmla="*/ 4976 h 15"/>
                    <a:gd name="T4" fmla="*/ 2940 w 5"/>
                    <a:gd name="T5" fmla="*/ 12020 h 15"/>
                    <a:gd name="T6" fmla="*/ 0 w 5"/>
                    <a:gd name="T7" fmla="*/ 4976 h 15"/>
                    <a:gd name="T8" fmla="*/ 3819 w 5"/>
                    <a:gd name="T9" fmla="*/ 0 h 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"/>
                    <a:gd name="T16" fmla="*/ 0 h 15"/>
                    <a:gd name="T17" fmla="*/ 5 w 5"/>
                    <a:gd name="T18" fmla="*/ 15 h 1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" h="15">
                      <a:moveTo>
                        <a:pt x="3" y="0"/>
                      </a:moveTo>
                      <a:cubicBezTo>
                        <a:pt x="4" y="0"/>
                        <a:pt x="4" y="2"/>
                        <a:pt x="4" y="6"/>
                      </a:cubicBezTo>
                      <a:cubicBezTo>
                        <a:pt x="4" y="11"/>
                        <a:pt x="5" y="15"/>
                        <a:pt x="2" y="15"/>
                      </a:cubicBezTo>
                      <a:cubicBezTo>
                        <a:pt x="0" y="15"/>
                        <a:pt x="0" y="12"/>
                        <a:pt x="0" y="6"/>
                      </a:cubicBezTo>
                      <a:cubicBezTo>
                        <a:pt x="0" y="0"/>
                        <a:pt x="1" y="0"/>
                        <a:pt x="3" y="0"/>
                      </a:cubicBezTo>
                      <a:close/>
                    </a:path>
                  </a:pathLst>
                </a:custGeom>
                <a:solidFill>
                  <a:srgbClr val="B2693C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55" name="Freeform 228"/>
                <p:cNvSpPr>
                  <a:spLocks/>
                </p:cNvSpPr>
                <p:nvPr/>
              </p:nvSpPr>
              <p:spPr bwMode="auto">
                <a:xfrm flipH="1">
                  <a:off x="597" y="550"/>
                  <a:ext cx="21" cy="39"/>
                </a:xfrm>
                <a:custGeom>
                  <a:avLst/>
                  <a:gdLst>
                    <a:gd name="T0" fmla="*/ 2604 w 8"/>
                    <a:gd name="T1" fmla="*/ 0 h 15"/>
                    <a:gd name="T2" fmla="*/ 5229 w 8"/>
                    <a:gd name="T3" fmla="*/ 5569 h 15"/>
                    <a:gd name="T4" fmla="*/ 4232 w 8"/>
                    <a:gd name="T5" fmla="*/ 11141 h 15"/>
                    <a:gd name="T6" fmla="*/ 992 w 8"/>
                    <a:gd name="T7" fmla="*/ 5569 h 15"/>
                    <a:gd name="T8" fmla="*/ 2604 w 8"/>
                    <a:gd name="T9" fmla="*/ 0 h 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15"/>
                    <a:gd name="T17" fmla="*/ 8 w 8"/>
                    <a:gd name="T18" fmla="*/ 15 h 1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15">
                      <a:moveTo>
                        <a:pt x="3" y="0"/>
                      </a:moveTo>
                      <a:cubicBezTo>
                        <a:pt x="5" y="0"/>
                        <a:pt x="5" y="3"/>
                        <a:pt x="6" y="7"/>
                      </a:cubicBezTo>
                      <a:cubicBezTo>
                        <a:pt x="7" y="12"/>
                        <a:pt x="8" y="13"/>
                        <a:pt x="5" y="14"/>
                      </a:cubicBezTo>
                      <a:cubicBezTo>
                        <a:pt x="2" y="15"/>
                        <a:pt x="3" y="13"/>
                        <a:pt x="1" y="7"/>
                      </a:cubicBezTo>
                      <a:cubicBezTo>
                        <a:pt x="0" y="2"/>
                        <a:pt x="2" y="1"/>
                        <a:pt x="3" y="0"/>
                      </a:cubicBezTo>
                      <a:close/>
                    </a:path>
                  </a:pathLst>
                </a:custGeom>
                <a:solidFill>
                  <a:srgbClr val="B2693C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56" name="Freeform 229"/>
                <p:cNvSpPr>
                  <a:spLocks/>
                </p:cNvSpPr>
                <p:nvPr/>
              </p:nvSpPr>
              <p:spPr bwMode="auto">
                <a:xfrm flipH="1">
                  <a:off x="573" y="552"/>
                  <a:ext cx="18" cy="40"/>
                </a:xfrm>
                <a:custGeom>
                  <a:avLst/>
                  <a:gdLst>
                    <a:gd name="T0" fmla="*/ 2361 w 7"/>
                    <a:gd name="T1" fmla="*/ 0 h 15"/>
                    <a:gd name="T2" fmla="*/ 3723 w 7"/>
                    <a:gd name="T3" fmla="*/ 5824 h 15"/>
                    <a:gd name="T4" fmla="*/ 3723 w 7"/>
                    <a:gd name="T5" fmla="*/ 13347 h 15"/>
                    <a:gd name="T6" fmla="*/ 918 w 7"/>
                    <a:gd name="T7" fmla="*/ 6883 h 15"/>
                    <a:gd name="T8" fmla="*/ 2361 w 7"/>
                    <a:gd name="T9" fmla="*/ 0 h 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5"/>
                    <a:gd name="T17" fmla="*/ 7 w 7"/>
                    <a:gd name="T18" fmla="*/ 15 h 1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5">
                      <a:moveTo>
                        <a:pt x="3" y="0"/>
                      </a:moveTo>
                      <a:cubicBezTo>
                        <a:pt x="5" y="0"/>
                        <a:pt x="4" y="2"/>
                        <a:pt x="5" y="6"/>
                      </a:cubicBezTo>
                      <a:cubicBezTo>
                        <a:pt x="6" y="11"/>
                        <a:pt x="7" y="13"/>
                        <a:pt x="5" y="14"/>
                      </a:cubicBezTo>
                      <a:cubicBezTo>
                        <a:pt x="2" y="15"/>
                        <a:pt x="2" y="13"/>
                        <a:pt x="1" y="7"/>
                      </a:cubicBezTo>
                      <a:cubicBezTo>
                        <a:pt x="0" y="1"/>
                        <a:pt x="1" y="0"/>
                        <a:pt x="3" y="0"/>
                      </a:cubicBezTo>
                      <a:close/>
                    </a:path>
                  </a:pathLst>
                </a:custGeom>
                <a:solidFill>
                  <a:srgbClr val="B2693C"/>
                </a:solidFill>
                <a:ln w="4763" cap="rnd">
                  <a:solidFill>
                    <a:srgbClr val="25221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0734" name="AutoShape 230" descr="Woven mat"/>
              <p:cNvSpPr>
                <a:spLocks noChangeArrowheads="1"/>
              </p:cNvSpPr>
              <p:nvPr/>
            </p:nvSpPr>
            <p:spPr bwMode="auto">
              <a:xfrm>
                <a:off x="3433" y="2160"/>
                <a:ext cx="384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600 w 21600"/>
                  <a:gd name="T13" fmla="*/ 3600 h 21600"/>
                  <a:gd name="T14" fmla="*/ 18000 w 21600"/>
                  <a:gd name="T15" fmla="*/ 180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3600" y="21600"/>
                    </a:lnTo>
                    <a:lnTo>
                      <a:pt x="180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1">
                <a:blip r:embed="rId8"/>
                <a:srcRect/>
                <a:tile tx="0" ty="0" sx="100000" sy="100000" flip="none" algn="tl"/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5" name="Line 231"/>
              <p:cNvSpPr>
                <a:spLocks noChangeShapeType="1"/>
              </p:cNvSpPr>
              <p:nvPr/>
            </p:nvSpPr>
            <p:spPr bwMode="auto">
              <a:xfrm>
                <a:off x="3721" y="1968"/>
                <a:ext cx="96" cy="19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729" name="Freeform 232"/>
            <p:cNvSpPr>
              <a:spLocks/>
            </p:cNvSpPr>
            <p:nvPr/>
          </p:nvSpPr>
          <p:spPr bwMode="auto">
            <a:xfrm>
              <a:off x="888" y="3408"/>
              <a:ext cx="192" cy="144"/>
            </a:xfrm>
            <a:custGeom>
              <a:avLst/>
              <a:gdLst>
                <a:gd name="T0" fmla="*/ 0 w 192"/>
                <a:gd name="T1" fmla="*/ 0 h 144"/>
                <a:gd name="T2" fmla="*/ 0 w 192"/>
                <a:gd name="T3" fmla="*/ 144 h 144"/>
                <a:gd name="T4" fmla="*/ 192 w 192"/>
                <a:gd name="T5" fmla="*/ 144 h 144"/>
                <a:gd name="T6" fmla="*/ 192 w 192"/>
                <a:gd name="T7" fmla="*/ 0 h 1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144"/>
                <a:gd name="T14" fmla="*/ 192 w 192"/>
                <a:gd name="T15" fmla="*/ 144 h 1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144">
                  <a:moveTo>
                    <a:pt x="0" y="0"/>
                  </a:moveTo>
                  <a:lnTo>
                    <a:pt x="0" y="144"/>
                  </a:lnTo>
                  <a:lnTo>
                    <a:pt x="192" y="144"/>
                  </a:lnTo>
                  <a:lnTo>
                    <a:pt x="192" y="0"/>
                  </a:lnTo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0" name="AutoShape 233"/>
            <p:cNvSpPr>
              <a:spLocks noChangeArrowheads="1"/>
            </p:cNvSpPr>
            <p:nvPr/>
          </p:nvSpPr>
          <p:spPr bwMode="auto">
            <a:xfrm flipV="1">
              <a:off x="912" y="3498"/>
              <a:ext cx="144" cy="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69 h 21600"/>
                <a:gd name="T14" fmla="*/ 17100 w 21600"/>
                <a:gd name="T15" fmla="*/ 170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00"/>
                </a:gs>
                <a:gs pos="50000">
                  <a:srgbClr val="FFFFFF"/>
                </a:gs>
                <a:gs pos="100000">
                  <a:srgbClr val="000000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00586" name="Picture 234" descr="Picture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1613" y="3894138"/>
            <a:ext cx="23177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587" name="LUA.M1V">
            <a:hlinkClick r:id="" action="ppaction://media"/>
          </p:cNvPr>
          <p:cNvPicPr>
            <a:picLocks noRot="1" noChangeAspect="1" noChangeArrowheads="1"/>
          </p:cNvPicPr>
          <p:nvPr>
            <a:videoFile r:link="rId2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63"/>
          <a:stretch>
            <a:fillRect/>
          </a:stretch>
        </p:blipFill>
        <p:spPr bwMode="auto">
          <a:xfrm>
            <a:off x="7823200" y="3894138"/>
            <a:ext cx="2286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588" name="AutoShape 236"/>
          <p:cNvSpPr>
            <a:spLocks noChangeArrowheads="1"/>
          </p:cNvSpPr>
          <p:nvPr/>
        </p:nvSpPr>
        <p:spPr bwMode="auto">
          <a:xfrm>
            <a:off x="457200" y="6096000"/>
            <a:ext cx="2362200" cy="533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36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§</a:t>
            </a:r>
            <a:r>
              <a:rPr lang="en-US" sz="3600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èt</a:t>
            </a:r>
            <a:r>
              <a:rPr lang="en-US" sz="36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löa</a:t>
            </a:r>
            <a:endParaRPr lang="en-US" sz="3600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05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0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9" dur="1" fill="hold"/>
                                        <p:tgtEl>
                                          <p:spTgt spid="1005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6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12" dur="4000" fill="hold"/>
                                        <p:tgtEl>
                                          <p:spTgt spid="100355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4" presetClass="pat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88889E-6 -4.44444E-6 L 3.88889E-6 -0.06458 " pathEditMode="relative" rAng="0" ptsTypes="AA">
                                      <p:cBhvr>
                                        <p:cTn id="14" dur="40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24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0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1005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cmd type="call" cmd="stop">
                                      <p:cBhvr>
                                        <p:cTn id="22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5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0.06389 C -0.15382 -0.26713 -0.34167 -0.33102 -0.34167 -0.33079 L -1.03334 -0.59792 " pathEditMode="relative" rAng="0" ptsTypes="fAf">
                                      <p:cBhvr>
                                        <p:cTn id="24" dur="150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67" y="-2671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0.00023 C -0.14028 -0.18519 -0.31389 -0.25926 -0.31389 -0.25903 L -1.03559 -0.53658 " pathEditMode="relative" rAng="0" ptsTypes="fAf">
                                      <p:cBhvr>
                                        <p:cTn id="26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788" y="-26852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.00023 C -0.12934 -0.17269 -0.31355 -0.26042 -0.31355 -0.26019 L -1.03785 -0.53495 " pathEditMode="relative" rAng="0" ptsTypes="fAf">
                                      <p:cBhvr>
                                        <p:cTn id="28" dur="15000" fill="hold"/>
                                        <p:tgtEl>
                                          <p:spTgt spid="1005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892" y="-2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588"/>
                  </p:tgtEl>
                </p:cond>
              </p:nextCondLst>
            </p:seq>
            <p:video>
              <p:cMediaNode>
                <p:cTn id="29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0587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ChangeArrowheads="1"/>
          </p:cNvSpPr>
          <p:nvPr/>
        </p:nvSpPr>
        <p:spPr bwMode="auto">
          <a:xfrm>
            <a:off x="0" y="1143000"/>
            <a:ext cx="658813" cy="457200"/>
          </a:xfrm>
          <a:prstGeom prst="rect">
            <a:avLst/>
          </a:prstGeom>
          <a:solidFill>
            <a:srgbClr val="CC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400" b="1">
                <a:solidFill>
                  <a:srgbClr val="FFFF00"/>
                </a:solidFill>
                <a:latin typeface="Arial" panose="020B0604020202020204" pitchFamily="34" charset="0"/>
              </a:rPr>
              <a:t>C8</a:t>
            </a:r>
            <a:r>
              <a:rPr lang="en-US" altLang="vi-VN" sz="2400">
                <a:solidFill>
                  <a:srgbClr val="FFFF00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32771" name="Rectangle 5"/>
          <p:cNvSpPr>
            <a:spLocks noChangeArrowheads="1"/>
          </p:cNvSpPr>
          <p:nvPr/>
        </p:nvSpPr>
        <p:spPr bwMode="auto">
          <a:xfrm>
            <a:off x="0" y="609600"/>
            <a:ext cx="17716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200" b="1">
                <a:latin typeface="Arial" panose="020B0604020202020204" pitchFamily="34" charset="0"/>
              </a:rPr>
              <a:t>4. Vận dụng</a:t>
            </a:r>
          </a:p>
        </p:txBody>
      </p:sp>
      <p:pic>
        <p:nvPicPr>
          <p:cNvPr id="32772" name="Picture 6" descr="d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36650"/>
            <a:ext cx="8686800" cy="572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7" descr="423575546_89d70bea0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71600"/>
            <a:ext cx="4343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Text Box 9"/>
          <p:cNvSpPr txBox="1">
            <a:spLocks noChangeArrowheads="1"/>
          </p:cNvSpPr>
          <p:nvPr/>
        </p:nvSpPr>
        <p:spPr bwMode="auto">
          <a:xfrm>
            <a:off x="1828800" y="571500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000" b="1">
                <a:latin typeface="Arial" panose="020B0604020202020204" pitchFamily="34" charset="0"/>
              </a:rPr>
              <a:t>“Đèn trời”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9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057400"/>
            <a:ext cx="2190750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057400"/>
            <a:ext cx="2190750" cy="456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057400"/>
            <a:ext cx="2133600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Rectangle 8"/>
          <p:cNvSpPr>
            <a:spLocks noChangeArrowheads="1"/>
          </p:cNvSpPr>
          <p:nvPr/>
        </p:nvSpPr>
        <p:spPr bwMode="auto">
          <a:xfrm>
            <a:off x="685800" y="974725"/>
            <a:ext cx="84582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98463" indent="-398463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200">
                <a:solidFill>
                  <a:srgbClr val="292929"/>
                </a:solidFill>
                <a:latin typeface="Times New Roman" panose="02020603050405020304" pitchFamily="18" charset="0"/>
              </a:rPr>
              <a:t>Dụng cụ đo độ nóng, lạnh đầu tiên của nhà bác học Galilê sáng chế</a:t>
            </a:r>
          </a:p>
        </p:txBody>
      </p:sp>
      <p:sp>
        <p:nvSpPr>
          <p:cNvPr id="80905" name="Rectangle 9"/>
          <p:cNvSpPr>
            <a:spLocks noChangeArrowheads="1"/>
          </p:cNvSpPr>
          <p:nvPr/>
        </p:nvSpPr>
        <p:spPr bwMode="auto">
          <a:xfrm>
            <a:off x="-381000" y="1447800"/>
            <a:ext cx="952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98463" indent="-398463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000">
                <a:latin typeface="Arial" panose="020B0604020202020204" pitchFamily="34" charset="0"/>
              </a:rPr>
              <a:t>	Dựa theo mức nước trong ống thủy tinh, ta có thể biết  thời tiết nóng hay lạnh. </a:t>
            </a:r>
          </a:p>
        </p:txBody>
      </p:sp>
      <p:sp>
        <p:nvSpPr>
          <p:cNvPr id="34823" name="Rectangle 10"/>
          <p:cNvSpPr>
            <a:spLocks noChangeArrowheads="1"/>
          </p:cNvSpPr>
          <p:nvPr/>
        </p:nvSpPr>
        <p:spPr bwMode="auto">
          <a:xfrm>
            <a:off x="0" y="990600"/>
            <a:ext cx="658813" cy="457200"/>
          </a:xfrm>
          <a:prstGeom prst="rect">
            <a:avLst/>
          </a:prstGeom>
          <a:solidFill>
            <a:srgbClr val="CC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400" b="1">
                <a:solidFill>
                  <a:srgbClr val="FFFF00"/>
                </a:solidFill>
                <a:latin typeface="Arial" panose="020B0604020202020204" pitchFamily="34" charset="0"/>
              </a:rPr>
              <a:t>C9</a:t>
            </a:r>
            <a:r>
              <a:rPr lang="en-US" altLang="vi-VN" sz="2400">
                <a:solidFill>
                  <a:srgbClr val="FFFF00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34824" name="Rectangle 11"/>
          <p:cNvSpPr>
            <a:spLocks noChangeArrowheads="1"/>
          </p:cNvSpPr>
          <p:nvPr/>
        </p:nvSpPr>
        <p:spPr bwMode="auto">
          <a:xfrm>
            <a:off x="0" y="609600"/>
            <a:ext cx="17716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200" b="1">
                <a:latin typeface="Arial" panose="020B0604020202020204" pitchFamily="34" charset="0"/>
              </a:rPr>
              <a:t>4. Vận dụng</a:t>
            </a:r>
          </a:p>
        </p:txBody>
      </p:sp>
      <p:sp>
        <p:nvSpPr>
          <p:cNvPr id="80908" name="Rectangle 12"/>
          <p:cNvSpPr>
            <a:spLocks noChangeArrowheads="1"/>
          </p:cNvSpPr>
          <p:nvPr/>
        </p:nvSpPr>
        <p:spPr bwMode="auto">
          <a:xfrm>
            <a:off x="76200" y="2590800"/>
            <a:ext cx="1371600" cy="2298700"/>
          </a:xfrm>
          <a:prstGeom prst="rect">
            <a:avLst/>
          </a:prstGeom>
          <a:noFill/>
          <a:ln w="9525">
            <a:solidFill>
              <a:srgbClr val="CC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marL="6350" indent="7938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1800" b="1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vi-VN" altLang="vi-VN" sz="1800" b="1">
                <a:solidFill>
                  <a:srgbClr val="FF0000"/>
                </a:solidFill>
                <a:latin typeface="Arial" panose="020B0604020202020204" pitchFamily="34" charset="0"/>
              </a:rPr>
              <a:t>rời nóng</a:t>
            </a:r>
            <a:r>
              <a:rPr lang="vi-VN" altLang="vi-VN" sz="1800">
                <a:solidFill>
                  <a:srgbClr val="292929"/>
                </a:solidFill>
                <a:latin typeface="Arial" panose="020B0604020202020204" pitchFamily="34" charset="0"/>
              </a:rPr>
              <a:t>, không khí trong bình </a:t>
            </a:r>
            <a:r>
              <a:rPr lang="en-US" altLang="vi-VN" sz="1800">
                <a:solidFill>
                  <a:srgbClr val="292929"/>
                </a:solidFill>
                <a:latin typeface="Arial" panose="020B0604020202020204" pitchFamily="34" charset="0"/>
              </a:rPr>
              <a:t>n</a:t>
            </a:r>
            <a:r>
              <a:rPr lang="vi-VN" altLang="vi-VN" sz="1800">
                <a:solidFill>
                  <a:srgbClr val="292929"/>
                </a:solidFill>
                <a:latin typeface="Arial" panose="020B0604020202020204" pitchFamily="34" charset="0"/>
              </a:rPr>
              <a:t>ở</a:t>
            </a:r>
            <a:r>
              <a:rPr lang="en-US" altLang="vi-VN" sz="1800">
                <a:solidFill>
                  <a:srgbClr val="292929"/>
                </a:solidFill>
                <a:latin typeface="Arial" panose="020B0604020202020204" pitchFamily="34" charset="0"/>
              </a:rPr>
              <a:t> ra, th</a:t>
            </a:r>
            <a:r>
              <a:rPr lang="vi-VN" altLang="vi-VN" sz="1800">
                <a:solidFill>
                  <a:srgbClr val="292929"/>
                </a:solidFill>
                <a:latin typeface="Arial" panose="020B0604020202020204" pitchFamily="34" charset="0"/>
              </a:rPr>
              <a:t>ể</a:t>
            </a:r>
            <a:r>
              <a:rPr lang="en-US" altLang="vi-VN" sz="1800">
                <a:solidFill>
                  <a:srgbClr val="292929"/>
                </a:solidFill>
                <a:latin typeface="Arial" panose="020B0604020202020204" pitchFamily="34" charset="0"/>
              </a:rPr>
              <a:t> t</a:t>
            </a:r>
            <a:r>
              <a:rPr lang="vi-VN" altLang="vi-VN" sz="1800">
                <a:solidFill>
                  <a:srgbClr val="292929"/>
                </a:solidFill>
                <a:latin typeface="Arial" panose="020B0604020202020204" pitchFamily="34" charset="0"/>
              </a:rPr>
              <a:t>ích</a:t>
            </a:r>
            <a:r>
              <a:rPr lang="en-US" altLang="vi-VN" sz="1800">
                <a:solidFill>
                  <a:srgbClr val="292929"/>
                </a:solidFill>
                <a:latin typeface="Arial" panose="020B0604020202020204" pitchFamily="34" charset="0"/>
              </a:rPr>
              <a:t> </a:t>
            </a:r>
            <a:r>
              <a:rPr lang="vi-VN" altLang="vi-VN" sz="1800">
                <a:solidFill>
                  <a:srgbClr val="292929"/>
                </a:solidFill>
                <a:latin typeface="Arial" panose="020B0604020202020204" pitchFamily="34" charset="0"/>
              </a:rPr>
              <a:t>tăng, mức nước bị đẩy xuống dưới</a:t>
            </a:r>
          </a:p>
        </p:txBody>
      </p:sp>
      <p:sp>
        <p:nvSpPr>
          <p:cNvPr id="80909" name="Rectangle 13"/>
          <p:cNvSpPr>
            <a:spLocks noChangeArrowheads="1"/>
          </p:cNvSpPr>
          <p:nvPr/>
        </p:nvSpPr>
        <p:spPr bwMode="auto">
          <a:xfrm>
            <a:off x="7696200" y="2667000"/>
            <a:ext cx="1371600" cy="2298700"/>
          </a:xfrm>
          <a:prstGeom prst="rect">
            <a:avLst/>
          </a:prstGeom>
          <a:noFill/>
          <a:ln w="9525">
            <a:solidFill>
              <a:srgbClr val="CC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marL="6350" indent="7938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1800" b="1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vi-VN" altLang="vi-VN" sz="1800" b="1">
                <a:solidFill>
                  <a:srgbClr val="FF0000"/>
                </a:solidFill>
                <a:latin typeface="Arial" panose="020B0604020202020204" pitchFamily="34" charset="0"/>
              </a:rPr>
              <a:t>rời lạnh</a:t>
            </a:r>
            <a:r>
              <a:rPr lang="en-US" altLang="vi-VN" sz="1800">
                <a:solidFill>
                  <a:srgbClr val="292929"/>
                </a:solidFill>
                <a:latin typeface="Arial" panose="020B0604020202020204" pitchFamily="34" charset="0"/>
              </a:rPr>
              <a:t>,</a:t>
            </a:r>
            <a:r>
              <a:rPr lang="vi-VN" altLang="vi-VN" sz="1800">
                <a:solidFill>
                  <a:srgbClr val="292929"/>
                </a:solidFill>
                <a:latin typeface="Arial" panose="020B0604020202020204" pitchFamily="34" charset="0"/>
              </a:rPr>
              <a:t> không khí trong bình co lại, thể tích giảm mức nước lại dâng lên trong ống.</a:t>
            </a:r>
          </a:p>
        </p:txBody>
      </p:sp>
      <p:sp>
        <p:nvSpPr>
          <p:cNvPr id="80910" name="Line 14"/>
          <p:cNvSpPr>
            <a:spLocks noChangeShapeType="1"/>
          </p:cNvSpPr>
          <p:nvPr/>
        </p:nvSpPr>
        <p:spPr bwMode="auto">
          <a:xfrm flipH="1">
            <a:off x="6553200" y="2971800"/>
            <a:ext cx="1219200" cy="4572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1" name="Line 15"/>
          <p:cNvSpPr>
            <a:spLocks noChangeShapeType="1"/>
          </p:cNvSpPr>
          <p:nvPr/>
        </p:nvSpPr>
        <p:spPr bwMode="auto">
          <a:xfrm>
            <a:off x="1447800" y="2819400"/>
            <a:ext cx="1219200" cy="13716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2" name="Line 16"/>
          <p:cNvSpPr>
            <a:spLocks noChangeShapeType="1"/>
          </p:cNvSpPr>
          <p:nvPr/>
        </p:nvSpPr>
        <p:spPr bwMode="auto">
          <a:xfrm flipV="1">
            <a:off x="2895600" y="3886200"/>
            <a:ext cx="1638300" cy="0"/>
          </a:xfrm>
          <a:prstGeom prst="line">
            <a:avLst/>
          </a:prstGeom>
          <a:noFill/>
          <a:ln w="38100" cmpd="dbl">
            <a:solidFill>
              <a:srgbClr val="008000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3" name="Line 17"/>
          <p:cNvSpPr>
            <a:spLocks noChangeShapeType="1"/>
          </p:cNvSpPr>
          <p:nvPr/>
        </p:nvSpPr>
        <p:spPr bwMode="auto">
          <a:xfrm flipV="1">
            <a:off x="4724400" y="3886200"/>
            <a:ext cx="1676400" cy="0"/>
          </a:xfrm>
          <a:prstGeom prst="line">
            <a:avLst/>
          </a:prstGeom>
          <a:noFill/>
          <a:ln w="38100" cmpd="dbl">
            <a:solidFill>
              <a:srgbClr val="008000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1" name="Text Box 18"/>
          <p:cNvSpPr txBox="1">
            <a:spLocks noChangeArrowheads="1"/>
          </p:cNvSpPr>
          <p:nvPr/>
        </p:nvSpPr>
        <p:spPr bwMode="auto">
          <a:xfrm>
            <a:off x="4648200" y="35814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 b="1">
                <a:latin typeface="Arial" panose="020B0604020202020204" pitchFamily="34" charset="0"/>
              </a:rPr>
              <a:t>C</a:t>
            </a:r>
          </a:p>
        </p:txBody>
      </p:sp>
      <p:pic>
        <p:nvPicPr>
          <p:cNvPr id="80917" name="Picture 21" descr="potlood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05000"/>
            <a:ext cx="6096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0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0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5" grpId="0" autoUpdateAnimBg="0"/>
      <p:bldP spid="80908" grpId="0" animBg="1"/>
      <p:bldP spid="8090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609600" y="1524000"/>
            <a:ext cx="67056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vi-VN" sz="2400">
                <a:solidFill>
                  <a:srgbClr val="292929"/>
                </a:solidFill>
                <a:latin typeface="Times New Roman" panose="02020603050405020304" pitchFamily="18" charset="0"/>
              </a:rPr>
              <a:t> Học bài, làm BT 26.1, 26.2, 26.4 </a:t>
            </a:r>
            <a:r>
              <a:rPr lang="vi-VN" altLang="vi-VN" sz="2400">
                <a:solidFill>
                  <a:srgbClr val="292929"/>
                </a:solidFill>
                <a:latin typeface="Times New Roman" panose="02020603050405020304" pitchFamily="18" charset="0"/>
              </a:rPr>
              <a:t>S</a:t>
            </a:r>
            <a:r>
              <a:rPr lang="en-US" altLang="vi-VN" sz="2400">
                <a:solidFill>
                  <a:srgbClr val="292929"/>
                </a:solidFill>
                <a:latin typeface="Times New Roman" panose="02020603050405020304" pitchFamily="18" charset="0"/>
              </a:rPr>
              <a:t>BT trang 63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vi-VN" sz="2400">
                <a:solidFill>
                  <a:srgbClr val="292929"/>
                </a:solidFill>
                <a:latin typeface="Times New Roman" panose="02020603050405020304" pitchFamily="18" charset="0"/>
              </a:rPr>
              <a:t> Đọc phần có thể em chưa biết SGK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vi-VN" sz="2400">
                <a:solidFill>
                  <a:srgbClr val="292929"/>
                </a:solidFill>
                <a:latin typeface="Times New Roman" panose="02020603050405020304" pitchFamily="18" charset="0"/>
              </a:rPr>
              <a:t> Soạn Bài 21: “Một số ứng dụng của sự nở vì nhiệt”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400">
                <a:solidFill>
                  <a:srgbClr val="292929"/>
                </a:solidFill>
                <a:latin typeface="Times New Roman" panose="02020603050405020304" pitchFamily="18" charset="0"/>
              </a:rPr>
              <a:t> theo câu hỏi: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400">
                <a:solidFill>
                  <a:srgbClr val="292929"/>
                </a:solidFill>
                <a:latin typeface="Times New Roman" panose="02020603050405020304" pitchFamily="18" charset="0"/>
              </a:rPr>
              <a:t>+ Sự co dãn vì nhiệt khi bị ngăn cản gây ra yếu tố nào?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400">
                <a:solidFill>
                  <a:srgbClr val="292929"/>
                </a:solidFill>
                <a:latin typeface="Times New Roman" panose="02020603050405020304" pitchFamily="18" charset="0"/>
              </a:rPr>
              <a:t>+ </a:t>
            </a:r>
            <a:r>
              <a:rPr lang="vi-VN" altLang="vi-VN" sz="2400">
                <a:solidFill>
                  <a:srgbClr val="292929"/>
                </a:solidFill>
                <a:latin typeface="Times New Roman" panose="02020603050405020304" pitchFamily="18" charset="0"/>
              </a:rPr>
              <a:t>B</a:t>
            </a:r>
            <a:r>
              <a:rPr lang="en-US" altLang="vi-VN" sz="2400">
                <a:solidFill>
                  <a:srgbClr val="292929"/>
                </a:solidFill>
                <a:latin typeface="Times New Roman" panose="02020603050405020304" pitchFamily="18" charset="0"/>
              </a:rPr>
              <a:t>ăng kép có đặc điểm gì?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1524000" y="304800"/>
            <a:ext cx="6324600" cy="5191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HƯỚNG DẪN HS TỰ HỌC Ở NHÀ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PRING_QUIZ_SHAPE0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innerShdw>
              <a:scrgbClr r="0" g="0" b="0">
                <a:alpha val="0"/>
              </a:scrgbClr>
            </a:inner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66FF33"/>
              </a:solidFill>
              <a:effectLst/>
              <a:latin typeface="Arial" pitchFamily="34" charset="0"/>
            </a:endParaRPr>
          </a:p>
        </p:txBody>
      </p:sp>
      <p:pic>
        <p:nvPicPr>
          <p:cNvPr id="10" name="ISPRING_QUIZ_SHAPE1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9090" y="1851660"/>
            <a:ext cx="5930900" cy="4445000"/>
          </a:xfrm>
          <a:prstGeom prst="rect">
            <a:avLst/>
          </a:prstGeom>
          <a:effectLst>
            <a:outerShdw blurRad="114300" dist="38100" dir="5400000" rotWithShape="0">
              <a:scrgbClr r="0" g="0" b="0">
                <a:alpha val="20000"/>
              </a:scrgbClr>
            </a:outerShdw>
          </a:effectLst>
        </p:spPr>
      </p:pic>
      <p:sp>
        <p:nvSpPr>
          <p:cNvPr id="11" name="ISPRING_QUIZ_SHAPE2"/>
          <p:cNvSpPr txBox="1"/>
          <p:nvPr/>
        </p:nvSpPr>
        <p:spPr>
          <a:xfrm>
            <a:off x="548640" y="411480"/>
            <a:ext cx="8046720" cy="553998"/>
          </a:xfrm>
          <a:prstGeom prst="rect">
            <a:avLst/>
          </a:prstGeom>
          <a:noFill/>
          <a:effectLst>
            <a:innerShdw>
              <a:scrgbClr r="0" g="0" b="0">
                <a:alpha val="0"/>
              </a:scrgbClr>
            </a:innerShdw>
          </a:effectLst>
        </p:spPr>
        <p:txBody>
          <a:bodyPr vert="horz" rtlCol="0">
            <a:spAutoFit/>
          </a:bodyPr>
          <a:lstStyle/>
          <a:p>
            <a:pPr algn="ctr"/>
            <a:r>
              <a:rPr lang="en-US" sz="3000" smtClean="0">
                <a:solidFill>
                  <a:srgbClr val="343944"/>
                </a:solidFill>
                <a:effectLst/>
                <a:latin typeface="Segoe UI" panose="020B0502040204020203" pitchFamily="34" charset="0"/>
              </a:rPr>
              <a:t>    Chèn bài tập </a:t>
            </a:r>
            <a:endParaRPr lang="en-US" sz="3000">
              <a:solidFill>
                <a:srgbClr val="343944"/>
              </a:solidFill>
              <a:effectLst/>
              <a:latin typeface="Segoe UI" panose="020B0502040204020203" pitchFamily="34" charset="0"/>
            </a:endParaRPr>
          </a:p>
        </p:txBody>
      </p:sp>
      <p:pic>
        <p:nvPicPr>
          <p:cNvPr id="12" name="ISPRING_QUIZ_SHAPE3"/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01351" y="482600"/>
            <a:ext cx="406400" cy="406400"/>
          </a:xfrm>
          <a:prstGeom prst="rect">
            <a:avLst/>
          </a:prstGeom>
          <a:effectLst>
            <a:innerShdw>
              <a:scrgbClr r="0" g="0" b="0">
                <a:alpha val="0"/>
              </a:scrgbClr>
            </a:innerShdw>
          </a:effectLst>
        </p:spPr>
      </p:pic>
      <p:sp>
        <p:nvSpPr>
          <p:cNvPr id="13" name="ISPRING_QUIZ_SHAPE4"/>
          <p:cNvSpPr txBox="1"/>
          <p:nvPr/>
        </p:nvSpPr>
        <p:spPr>
          <a:xfrm>
            <a:off x="548640" y="1097280"/>
            <a:ext cx="8046720" cy="430887"/>
          </a:xfrm>
          <a:prstGeom prst="rect">
            <a:avLst/>
          </a:prstGeom>
          <a:noFill/>
          <a:effectLst>
            <a:innerShdw>
              <a:scrgbClr r="0" g="0" b="0">
                <a:alpha val="0"/>
              </a:scrgbClr>
            </a:innerShdw>
          </a:effectLst>
        </p:spPr>
        <p:txBody>
          <a:bodyPr vert="horz" rtlCol="0">
            <a:spAutoFit/>
          </a:bodyPr>
          <a:lstStyle/>
          <a:p>
            <a:pPr algn="ctr"/>
            <a:r>
              <a:rPr lang="vi-VN" sz="2200" smtClean="0">
                <a:solidFill>
                  <a:srgbClr val="343944"/>
                </a:solidFill>
                <a:effectLst/>
                <a:latin typeface="Segoe UI" panose="020B0502040204020203" pitchFamily="34" charset="0"/>
              </a:rPr>
              <a:t> Bấm vào các </a:t>
            </a:r>
            <a:r>
              <a:rPr lang="vi-VN" sz="2200" b="1" smtClean="0">
                <a:solidFill>
                  <a:srgbClr val="343944"/>
                </a:solidFill>
                <a:effectLst/>
                <a:latin typeface="Segoe UI Semibold" panose="020B0702040204020203" pitchFamily="34" charset="0"/>
              </a:rPr>
              <a:t>Quiz</a:t>
            </a:r>
            <a:r>
              <a:rPr lang="vi-VN" sz="2200" smtClean="0">
                <a:solidFill>
                  <a:srgbClr val="343944"/>
                </a:solidFill>
                <a:effectLst/>
                <a:latin typeface="Segoe UI" panose="020B0502040204020203" pitchFamily="34" charset="0"/>
              </a:rPr>
              <a:t> nút chỉnh sửa đối tượng này </a:t>
            </a:r>
            <a:endParaRPr lang="en-US" sz="2200">
              <a:solidFill>
                <a:srgbClr val="343944"/>
              </a:solidFill>
              <a:effectLst/>
              <a:latin typeface="Segoe UI" panose="020B0502040204020203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430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SPRING_QUIZ_SHAPE0"/>
          <p:cNvSpPr/>
          <p:nvPr/>
        </p:nvSpPr>
        <p:spPr bwMode="auto">
          <a:xfrm>
            <a:off x="838200" y="152400"/>
            <a:ext cx="91440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innerShdw>
              <a:scrgbClr r="0" g="0" b="0">
                <a:alpha val="0"/>
              </a:scrgbClr>
            </a:inner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66FF33"/>
              </a:solidFill>
              <a:effectLst/>
              <a:latin typeface="Arial" pitchFamily="34" charset="0"/>
            </a:endParaRPr>
          </a:p>
        </p:txBody>
      </p:sp>
      <p:pic>
        <p:nvPicPr>
          <p:cNvPr id="15" name="ISPRING_QUIZ_SHAPE1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1905000"/>
            <a:ext cx="5930900" cy="4445000"/>
          </a:xfrm>
          <a:prstGeom prst="rect">
            <a:avLst/>
          </a:prstGeom>
          <a:effectLst>
            <a:outerShdw blurRad="114300" dist="38100" dir="5400000" rotWithShape="0">
              <a:scrgbClr r="0" g="0" b="0">
                <a:alpha val="20000"/>
              </a:scrgbClr>
            </a:outerShdw>
          </a:effectLst>
        </p:spPr>
      </p:pic>
      <p:sp>
        <p:nvSpPr>
          <p:cNvPr id="16" name="ISPRING_QUIZ_SHAPE2"/>
          <p:cNvSpPr txBox="1"/>
          <p:nvPr/>
        </p:nvSpPr>
        <p:spPr>
          <a:xfrm>
            <a:off x="548640" y="411480"/>
            <a:ext cx="8046720" cy="553998"/>
          </a:xfrm>
          <a:prstGeom prst="rect">
            <a:avLst/>
          </a:prstGeom>
          <a:noFill/>
          <a:effectLst>
            <a:innerShdw>
              <a:scrgbClr r="0" g="0" b="0">
                <a:alpha val="0"/>
              </a:scrgbClr>
            </a:innerShdw>
          </a:effectLst>
        </p:spPr>
        <p:txBody>
          <a:bodyPr vert="horz" rtlCol="0">
            <a:spAutoFit/>
          </a:bodyPr>
          <a:lstStyle/>
          <a:p>
            <a:pPr algn="ctr"/>
            <a:r>
              <a:rPr lang="en-US" sz="3000" smtClean="0">
                <a:solidFill>
                  <a:srgbClr val="343944"/>
                </a:solidFill>
                <a:effectLst/>
                <a:latin typeface="Segoe UI" panose="020B0502040204020203" pitchFamily="34" charset="0"/>
              </a:rPr>
              <a:t>    Chèn bài tập </a:t>
            </a:r>
            <a:endParaRPr lang="en-US" sz="3000">
              <a:solidFill>
                <a:srgbClr val="343944"/>
              </a:solidFill>
              <a:effectLst/>
              <a:latin typeface="Segoe UI" panose="020B0502040204020203" pitchFamily="34" charset="0"/>
            </a:endParaRPr>
          </a:p>
        </p:txBody>
      </p:sp>
      <p:pic>
        <p:nvPicPr>
          <p:cNvPr id="17" name="ISPRING_QUIZ_SHAPE3"/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01351" y="482600"/>
            <a:ext cx="406400" cy="406400"/>
          </a:xfrm>
          <a:prstGeom prst="rect">
            <a:avLst/>
          </a:prstGeom>
          <a:effectLst>
            <a:innerShdw>
              <a:scrgbClr r="0" g="0" b="0">
                <a:alpha val="0"/>
              </a:scrgbClr>
            </a:innerShdw>
          </a:effectLst>
        </p:spPr>
      </p:pic>
      <p:sp>
        <p:nvSpPr>
          <p:cNvPr id="18" name="ISPRING_QUIZ_SHAPE4"/>
          <p:cNvSpPr txBox="1"/>
          <p:nvPr/>
        </p:nvSpPr>
        <p:spPr>
          <a:xfrm>
            <a:off x="548640" y="1097280"/>
            <a:ext cx="8046720" cy="430887"/>
          </a:xfrm>
          <a:prstGeom prst="rect">
            <a:avLst/>
          </a:prstGeom>
          <a:noFill/>
          <a:effectLst>
            <a:innerShdw>
              <a:scrgbClr r="0" g="0" b="0">
                <a:alpha val="0"/>
              </a:scrgbClr>
            </a:innerShdw>
          </a:effectLst>
        </p:spPr>
        <p:txBody>
          <a:bodyPr vert="horz" rtlCol="0">
            <a:spAutoFit/>
          </a:bodyPr>
          <a:lstStyle/>
          <a:p>
            <a:pPr algn="ctr"/>
            <a:r>
              <a:rPr lang="vi-VN" sz="2200" smtClean="0">
                <a:solidFill>
                  <a:srgbClr val="343944"/>
                </a:solidFill>
                <a:effectLst/>
                <a:latin typeface="Segoe UI" panose="020B0502040204020203" pitchFamily="34" charset="0"/>
              </a:rPr>
              <a:t> Bấm vào các </a:t>
            </a:r>
            <a:r>
              <a:rPr lang="vi-VN" sz="2200" b="1" smtClean="0">
                <a:solidFill>
                  <a:srgbClr val="343944"/>
                </a:solidFill>
                <a:effectLst/>
                <a:latin typeface="Segoe UI Semibold" panose="020B0702040204020203" pitchFamily="34" charset="0"/>
              </a:rPr>
              <a:t>Quiz</a:t>
            </a:r>
            <a:r>
              <a:rPr lang="vi-VN" sz="2200" smtClean="0">
                <a:solidFill>
                  <a:srgbClr val="343944"/>
                </a:solidFill>
                <a:effectLst/>
                <a:latin typeface="Segoe UI" panose="020B0502040204020203" pitchFamily="34" charset="0"/>
              </a:rPr>
              <a:t> nút chỉnh sửa đối tượng này </a:t>
            </a:r>
            <a:endParaRPr lang="en-US" sz="2200">
              <a:solidFill>
                <a:srgbClr val="343944"/>
              </a:solidFill>
              <a:effectLst/>
              <a:latin typeface="Segoe UI" panose="020B0502040204020203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682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0" y="381000"/>
            <a:ext cx="899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T</a:t>
            </a:r>
            <a:r>
              <a:rPr lang="vi-VN" altLang="vi-V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ẾT 24. BÀI 20 :  SỰ NỞ VÌ NHIỆT CỦA CHẤT KHÍ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457200" y="1524000"/>
            <a:ext cx="2514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3000" b="1" u="sng">
                <a:solidFill>
                  <a:srgbClr val="FF0000"/>
                </a:solidFill>
                <a:latin typeface="Times New Roman" panose="02020603050405020304" pitchFamily="18" charset="0"/>
              </a:rPr>
              <a:t>1 Thí nghiệm</a:t>
            </a:r>
          </a:p>
        </p:txBody>
      </p:sp>
      <p:sp>
        <p:nvSpPr>
          <p:cNvPr id="119816" name="Text Box 8"/>
          <p:cNvSpPr txBox="1">
            <a:spLocks noChangeArrowheads="1"/>
          </p:cNvSpPr>
          <p:nvPr/>
        </p:nvSpPr>
        <p:spPr bwMode="auto">
          <a:xfrm>
            <a:off x="609600" y="2209800"/>
            <a:ext cx="510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 u="sng">
                <a:solidFill>
                  <a:srgbClr val="162A40"/>
                </a:solidFill>
                <a:latin typeface="Times New Roman" panose="02020603050405020304" pitchFamily="18" charset="0"/>
              </a:rPr>
              <a:t>a) Dụng cụ thí nghiệm</a:t>
            </a:r>
          </a:p>
        </p:txBody>
      </p:sp>
      <p:sp>
        <p:nvSpPr>
          <p:cNvPr id="119818" name="Text Box 10"/>
          <p:cNvSpPr txBox="1">
            <a:spLocks noChangeArrowheads="1"/>
          </p:cNvSpPr>
          <p:nvPr/>
        </p:nvSpPr>
        <p:spPr bwMode="auto">
          <a:xfrm>
            <a:off x="685800" y="2971800"/>
            <a:ext cx="77025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>
                <a:solidFill>
                  <a:srgbClr val="292929"/>
                </a:solidFill>
                <a:latin typeface="Times New Roman" panose="02020603050405020304" pitchFamily="18" charset="0"/>
              </a:rPr>
              <a:t>Ống thủy tinh nhỏ cắm </a:t>
            </a:r>
            <a:r>
              <a:rPr lang="en-US" altLang="vi-VN" sz="2400">
                <a:solidFill>
                  <a:srgbClr val="292929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xu</a:t>
            </a:r>
            <a:r>
              <a:rPr lang="en-US" altLang="vi-VN" sz="2400">
                <a:solidFill>
                  <a:srgbClr val="292929"/>
                </a:solidFill>
                <a:latin typeface="Times New Roman" panose="02020603050405020304" pitchFamily="18" charset="0"/>
              </a:rPr>
              <a:t>yên qua nút cao su, cốc đựng nước màu và bình cầu thủy tinh. 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9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19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6" grpId="0"/>
      <p:bldP spid="1198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636588" y="1752600"/>
            <a:ext cx="2895600" cy="103505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000">
                <a:solidFill>
                  <a:srgbClr val="FF0000"/>
                </a:solidFill>
                <a:latin typeface="Times New Roman" panose="02020603050405020304" pitchFamily="18" charset="0"/>
              </a:rPr>
              <a:t>B1</a:t>
            </a:r>
            <a:r>
              <a:rPr lang="en-US" altLang="vi-VN" sz="2000">
                <a:solidFill>
                  <a:srgbClr val="292929"/>
                </a:solidFill>
                <a:latin typeface="Times New Roman" panose="02020603050405020304" pitchFamily="18" charset="0"/>
              </a:rPr>
              <a:t>. Nhúng một đầu ống thuỷ tinh vào cốc nước màu</a:t>
            </a:r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3657600" y="1752600"/>
            <a:ext cx="2514600" cy="1035050"/>
          </a:xfrm>
          <a:prstGeom prst="rect">
            <a:avLst/>
          </a:prstGeom>
          <a:noFill/>
          <a:ln w="28575" algn="ctr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000">
                <a:solidFill>
                  <a:srgbClr val="FF0000"/>
                </a:solidFill>
                <a:latin typeface="Times New Roman" panose="02020603050405020304" pitchFamily="18" charset="0"/>
              </a:rPr>
              <a:t>B2</a:t>
            </a:r>
            <a:r>
              <a:rPr lang="en-US" altLang="vi-VN" sz="2000">
                <a:solidFill>
                  <a:srgbClr val="292929"/>
                </a:solidFill>
                <a:latin typeface="Times New Roman" panose="02020603050405020304" pitchFamily="18" charset="0"/>
              </a:rPr>
              <a:t> Dùng ngón tay bịt chặt một đầu rồi rút ra </a:t>
            </a: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356350" y="1752600"/>
            <a:ext cx="2209800" cy="1035050"/>
          </a:xfrm>
          <a:prstGeom prst="rect">
            <a:avLst/>
          </a:prstGeom>
          <a:noFill/>
          <a:ln w="28575" algn="ctr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000">
                <a:solidFill>
                  <a:srgbClr val="FF0000"/>
                </a:solidFill>
                <a:latin typeface="Times New Roman" panose="02020603050405020304" pitchFamily="18" charset="0"/>
              </a:rPr>
              <a:t>B3</a:t>
            </a:r>
            <a:r>
              <a:rPr lang="en-US" altLang="vi-VN" sz="2000">
                <a:solidFill>
                  <a:srgbClr val="292929"/>
                </a:solidFill>
                <a:latin typeface="Times New Roman" panose="02020603050405020304" pitchFamily="18" charset="0"/>
              </a:rPr>
              <a:t>. Lắp chặt nút cao su gắn vào bình</a:t>
            </a:r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03250" y="3200400"/>
            <a:ext cx="3581400" cy="730250"/>
          </a:xfrm>
          <a:prstGeom prst="rect">
            <a:avLst/>
          </a:prstGeom>
          <a:noFill/>
          <a:ln w="28575" algn="ctr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B4</a:t>
            </a:r>
            <a:r>
              <a:rPr lang="en-US" altLang="en-US" sz="2000">
                <a:solidFill>
                  <a:srgbClr val="292929"/>
                </a:solidFill>
                <a:latin typeface="Arial" panose="020B0604020202020204" pitchFamily="34" charset="0"/>
              </a:rPr>
              <a:t>. </a:t>
            </a:r>
            <a:r>
              <a:rPr lang="en-US" altLang="en-US" sz="2000">
                <a:solidFill>
                  <a:srgbClr val="292929"/>
                </a:solidFill>
                <a:latin typeface="Times New Roman" panose="02020603050405020304" pitchFamily="18" charset="0"/>
              </a:rPr>
              <a:t>Xát hai bàn tay vào nhau   và áp vào bình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267200" y="3505200"/>
            <a:ext cx="4343400" cy="1095375"/>
            <a:chOff x="528" y="2919"/>
            <a:chExt cx="4080" cy="690"/>
          </a:xfrm>
        </p:grpSpPr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817" y="3015"/>
              <a:ext cx="3791" cy="460"/>
            </a:xfrm>
            <a:prstGeom prst="rect">
              <a:avLst/>
            </a:prstGeom>
            <a:noFill/>
            <a:ln w="28575" algn="ctr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marL="457200" indent="-4572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2000">
                  <a:solidFill>
                    <a:srgbClr val="292929"/>
                  </a:solidFill>
                  <a:latin typeface="Times New Roman" panose="02020603050405020304" pitchFamily="18" charset="0"/>
                </a:rPr>
                <a:t>Quan sát hiện tượng xảy ra với   	giọt nước màu</a:t>
              </a:r>
            </a:p>
          </p:txBody>
        </p:sp>
        <p:sp>
          <p:nvSpPr>
            <p:cNvPr id="12298" name="AutoShape 10"/>
            <p:cNvSpPr>
              <a:spLocks noChangeArrowheads="1"/>
            </p:cNvSpPr>
            <p:nvPr/>
          </p:nvSpPr>
          <p:spPr bwMode="auto">
            <a:xfrm>
              <a:off x="528" y="2919"/>
              <a:ext cx="240" cy="69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CC00FF"/>
            </a:solidFill>
            <a:ln w="28575" algn="ctr">
              <a:solidFill>
                <a:srgbClr val="FF33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vi-VN" altLang="vi-VN" sz="2400">
                <a:solidFill>
                  <a:srgbClr val="66FF33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603250" y="4267200"/>
            <a:ext cx="3581400" cy="425450"/>
          </a:xfrm>
          <a:prstGeom prst="rect">
            <a:avLst/>
          </a:prstGeom>
          <a:noFill/>
          <a:ln w="28575" algn="ctr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000">
                <a:solidFill>
                  <a:srgbClr val="FF0000"/>
                </a:solidFill>
                <a:latin typeface="Times New Roman" panose="02020603050405020304" pitchFamily="18" charset="0"/>
              </a:rPr>
              <a:t>B5</a:t>
            </a:r>
            <a:r>
              <a:rPr lang="en-US" altLang="vi-VN" sz="2000">
                <a:solidFill>
                  <a:srgbClr val="292929"/>
                </a:solidFill>
                <a:latin typeface="Times New Roman" panose="02020603050405020304" pitchFamily="18" charset="0"/>
              </a:rPr>
              <a:t>. Thả tay ra </a:t>
            </a:r>
          </a:p>
        </p:txBody>
      </p:sp>
      <p:sp>
        <p:nvSpPr>
          <p:cNvPr id="12296" name="Text Box 14"/>
          <p:cNvSpPr txBox="1">
            <a:spLocks noChangeArrowheads="1"/>
          </p:cNvSpPr>
          <p:nvPr/>
        </p:nvSpPr>
        <p:spPr bwMode="auto">
          <a:xfrm>
            <a:off x="533400" y="395288"/>
            <a:ext cx="8229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b) Các bước tiến hành thí nghiệm: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 animBg="1"/>
      <p:bldP spid="1030" grpId="0" animBg="1"/>
      <p:bldP spid="1031" grpId="0" animBg="1"/>
      <p:bldP spid="1032" grpId="0" animBg="1"/>
      <p:bldP spid="10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7" name="Group 3"/>
          <p:cNvGraphicFramePr>
            <a:graphicFrameLocks noGrp="1"/>
          </p:cNvGraphicFramePr>
          <p:nvPr/>
        </p:nvGraphicFramePr>
        <p:xfrm>
          <a:off x="1066800" y="1524000"/>
          <a:ext cx="6934200" cy="4040188"/>
        </p:xfrm>
        <a:graphic>
          <a:graphicData uri="http://schemas.openxmlformats.org/drawingml/2006/table">
            <a:tbl>
              <a:tblPr/>
              <a:tblGrid>
                <a:gridCol w="2311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11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11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Hiện tượng với giọt nước màu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Thể tích khí trong bình cầu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49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Áp tay vào bình cầu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19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Thôi không áp tay vào bình cầu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5943600" y="3106738"/>
            <a:ext cx="2057400" cy="5238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</a:rPr>
              <a:t>tăng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</a:rPr>
              <a:t>lên</a:t>
            </a:r>
            <a:endParaRPr lang="en-US" sz="2800" dirty="0" smtClean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5776913" y="4454525"/>
            <a:ext cx="22209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>
                <a:solidFill>
                  <a:srgbClr val="003300"/>
                </a:solidFill>
                <a:latin typeface="Arial" panose="020B0604020202020204" pitchFamily="34" charset="0"/>
              </a:rPr>
              <a:t>giảm xuống</a:t>
            </a:r>
          </a:p>
        </p:txBody>
      </p:sp>
      <p:sp>
        <p:nvSpPr>
          <p:cNvPr id="14358" name="Line 23"/>
          <p:cNvSpPr>
            <a:spLocks noChangeShapeType="1"/>
          </p:cNvSpPr>
          <p:nvPr/>
        </p:nvSpPr>
        <p:spPr bwMode="auto">
          <a:xfrm>
            <a:off x="914400" y="1524000"/>
            <a:ext cx="2362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9" name="Text Box 24"/>
          <p:cNvSpPr txBox="1">
            <a:spLocks noChangeArrowheads="1"/>
          </p:cNvSpPr>
          <p:nvPr/>
        </p:nvSpPr>
        <p:spPr bwMode="auto">
          <a:xfrm>
            <a:off x="1143000" y="2209800"/>
            <a:ext cx="114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>
                <a:latin typeface="Arial" panose="020B0604020202020204" pitchFamily="34" charset="0"/>
              </a:rPr>
              <a:t>Khi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3908425" y="3106738"/>
            <a:ext cx="1327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>
                <a:solidFill>
                  <a:srgbClr val="FF0000"/>
                </a:solidFill>
                <a:latin typeface="Arial" panose="020B0604020202020204" pitchFamily="34" charset="0"/>
              </a:rPr>
              <a:t>đi lên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3725863" y="4408488"/>
            <a:ext cx="16843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>
                <a:solidFill>
                  <a:srgbClr val="FFFF00"/>
                </a:solidFill>
                <a:latin typeface="Arial" panose="020B0604020202020204" pitchFamily="34" charset="0"/>
              </a:rPr>
              <a:t>đi xuống</a:t>
            </a:r>
          </a:p>
        </p:txBody>
      </p:sp>
      <p:sp>
        <p:nvSpPr>
          <p:cNvPr id="14362" name="Text Box 27"/>
          <p:cNvSpPr txBox="1">
            <a:spLocks noChangeArrowheads="1"/>
          </p:cNvSpPr>
          <p:nvPr/>
        </p:nvSpPr>
        <p:spPr bwMode="auto">
          <a:xfrm>
            <a:off x="762000" y="457200"/>
            <a:ext cx="73152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3000" b="1" u="sng">
                <a:solidFill>
                  <a:srgbClr val="FF0000"/>
                </a:solidFill>
                <a:latin typeface="Times New Roman" panose="02020603050405020304" pitchFamily="18" charset="0"/>
              </a:rPr>
              <a:t>2.Trả lời câu hỏi: C1,C2</a:t>
            </a:r>
          </a:p>
        </p:txBody>
      </p:sp>
    </p:spTree>
    <p:custDataLst>
      <p:tags r:id="rId1"/>
    </p:custData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5" grpId="0"/>
      <p:bldP spid="11286" grpId="0"/>
      <p:bldP spid="11289" grpId="0"/>
      <p:bldP spid="112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685800" y="533400"/>
            <a:ext cx="84582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u="sng">
                <a:solidFill>
                  <a:srgbClr val="FF0000"/>
                </a:solidFill>
                <a:latin typeface="Times New Roman" panose="02020603050405020304" pitchFamily="18" charset="0"/>
              </a:rPr>
              <a:t>C3</a:t>
            </a:r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vi-VN" sz="2400" b="1">
                <a:solidFill>
                  <a:srgbClr val="292929"/>
                </a:solidFill>
                <a:latin typeface="Times New Roman" panose="02020603050405020304" pitchFamily="18" charset="0"/>
              </a:rPr>
              <a:t>Tại sao thể tích không khí trong bình cầu lại tăng lên</a:t>
            </a:r>
            <a:r>
              <a:rPr lang="vi-VN" altLang="vi-VN" sz="2400" b="1">
                <a:solidFill>
                  <a:srgbClr val="29292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>
                <a:solidFill>
                  <a:srgbClr val="292929"/>
                </a:solidFill>
                <a:latin typeface="Times New Roman" panose="02020603050405020304" pitchFamily="18" charset="0"/>
              </a:rPr>
              <a:t>khi ta áp hai bàn tay nóng vào bình?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u="sng">
                <a:solidFill>
                  <a:srgbClr val="FF0000"/>
                </a:solidFill>
                <a:latin typeface="Times New Roman" panose="02020603050405020304" pitchFamily="18" charset="0"/>
              </a:rPr>
              <a:t>C4</a:t>
            </a:r>
            <a:r>
              <a:rPr lang="en-US" altLang="vi-VN" sz="2400" b="1">
                <a:solidFill>
                  <a:srgbClr val="292929"/>
                </a:solidFill>
                <a:latin typeface="Times New Roman" panose="02020603050405020304" pitchFamily="18" charset="0"/>
              </a:rPr>
              <a:t>:Tại sao thể tích không khí trong bình cầu lại </a:t>
            </a:r>
            <a:r>
              <a:rPr lang="vi-VN" altLang="vi-VN" sz="2400" b="1">
                <a:solidFill>
                  <a:srgbClr val="292929"/>
                </a:solidFill>
                <a:latin typeface="Times New Roman" panose="02020603050405020304" pitchFamily="18" charset="0"/>
              </a:rPr>
              <a:t>gi</a:t>
            </a:r>
            <a:r>
              <a:rPr lang="en-US" altLang="vi-VN" sz="2400" b="1">
                <a:solidFill>
                  <a:srgbClr val="292929"/>
                </a:solidFill>
                <a:latin typeface="Times New Roman" panose="02020603050405020304" pitchFamily="18" charset="0"/>
              </a:rPr>
              <a:t>ảm đi</a:t>
            </a:r>
            <a:r>
              <a:rPr lang="vi-VN" altLang="vi-VN" sz="2400" b="1">
                <a:solidFill>
                  <a:srgbClr val="29292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>
                <a:solidFill>
                  <a:srgbClr val="292929"/>
                </a:solidFill>
                <a:latin typeface="Times New Roman" panose="02020603050405020304" pitchFamily="18" charset="0"/>
              </a:rPr>
              <a:t>khi ta thôi không áp tay</a:t>
            </a:r>
            <a:r>
              <a:rPr lang="vi-VN" altLang="vi-VN" sz="2400" b="1">
                <a:solidFill>
                  <a:srgbClr val="29292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>
                <a:solidFill>
                  <a:srgbClr val="292929"/>
                </a:solidFill>
                <a:latin typeface="Times New Roman" panose="02020603050405020304" pitchFamily="18" charset="0"/>
              </a:rPr>
              <a:t>vào bình cầu?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vi-VN" sz="2400" b="1">
              <a:solidFill>
                <a:srgbClr val="29292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4771" name="AutoShape 19"/>
          <p:cNvSpPr>
            <a:spLocks noChangeArrowheads="1"/>
          </p:cNvSpPr>
          <p:nvPr/>
        </p:nvSpPr>
        <p:spPr bwMode="auto">
          <a:xfrm>
            <a:off x="1447800" y="2286000"/>
            <a:ext cx="7391400" cy="2895600"/>
          </a:xfrm>
          <a:prstGeom prst="cloudCallout">
            <a:avLst>
              <a:gd name="adj1" fmla="val 19718"/>
              <a:gd name="adj2" fmla="val 47204"/>
            </a:avLst>
          </a:prstGeom>
          <a:noFill/>
          <a:ln w="9525">
            <a:solidFill>
              <a:srgbClr val="CC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400" b="1">
                <a:solidFill>
                  <a:srgbClr val="0000CC"/>
                </a:solidFill>
                <a:latin typeface="Arial" panose="020B0604020202020204" pitchFamily="34" charset="0"/>
              </a:rPr>
              <a:t>Các chất khí khác nhau có dãn nở vì nhiệt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400" b="1">
                <a:solidFill>
                  <a:srgbClr val="0000CC"/>
                </a:solidFill>
                <a:latin typeface="Arial" panose="020B0604020202020204" pitchFamily="34" charset="0"/>
              </a:rPr>
              <a:t>khác nhau không?</a:t>
            </a:r>
          </a:p>
        </p:txBody>
      </p:sp>
      <p:pic>
        <p:nvPicPr>
          <p:cNvPr id="16388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257800"/>
            <a:ext cx="1752600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4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4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4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7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1520825" y="4489450"/>
            <a:ext cx="58229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200" b="1">
                <a:solidFill>
                  <a:srgbClr val="292929"/>
                </a:solidFill>
                <a:latin typeface="Times New Roman" panose="02020603050405020304" pitchFamily="18" charset="0"/>
              </a:rPr>
              <a:t>Các chất khí</a:t>
            </a:r>
            <a:r>
              <a:rPr lang="en-US" altLang="vi-VN" sz="2200" b="1" u="sng">
                <a:solidFill>
                  <a:srgbClr val="292929"/>
                </a:solidFill>
                <a:latin typeface="Times New Roman" panose="02020603050405020304" pitchFamily="18" charset="0"/>
              </a:rPr>
              <a:t> khác nhau </a:t>
            </a:r>
            <a:r>
              <a:rPr lang="en-US" altLang="vi-VN" sz="2200" b="1">
                <a:solidFill>
                  <a:srgbClr val="292929"/>
                </a:solidFill>
                <a:latin typeface="Times New Roman" panose="02020603050405020304" pitchFamily="18" charset="0"/>
              </a:rPr>
              <a:t>nở vì nhiệt  </a:t>
            </a:r>
            <a:r>
              <a:rPr lang="en-US" altLang="vi-VN" sz="2200" b="1" u="sng">
                <a:solidFill>
                  <a:srgbClr val="292929"/>
                </a:solidFill>
                <a:latin typeface="Times New Roman" panose="02020603050405020304" pitchFamily="18" charset="0"/>
              </a:rPr>
              <a:t>giống nhau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0" y="533400"/>
            <a:ext cx="206692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200" b="1">
                <a:latin typeface="Arial" panose="020B0604020202020204" pitchFamily="34" charset="0"/>
              </a:rPr>
              <a:t>1. Thí nghiệm </a:t>
            </a: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0" y="990600"/>
            <a:ext cx="249872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200" b="1">
                <a:latin typeface="Arial" panose="020B0604020202020204" pitchFamily="34" charset="0"/>
              </a:rPr>
              <a:t>2. Trả lời câu hỏi </a:t>
            </a:r>
          </a:p>
        </p:txBody>
      </p:sp>
      <p:graphicFrame>
        <p:nvGraphicFramePr>
          <p:cNvPr id="17477" name="Group 69"/>
          <p:cNvGraphicFramePr>
            <a:graphicFrameLocks noGrp="1"/>
          </p:cNvGraphicFramePr>
          <p:nvPr/>
        </p:nvGraphicFramePr>
        <p:xfrm>
          <a:off x="152400" y="2438400"/>
          <a:ext cx="2667000" cy="173712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xmlns="" val="71062530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1888700661"/>
                    </a:ext>
                  </a:extLst>
                </a:gridCol>
              </a:tblGrid>
              <a:tr h="4570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Chất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00CC"/>
                        </a:gs>
                        <a:gs pos="100000">
                          <a:srgbClr val="2F005E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rắn</a:t>
                      </a:r>
                    </a:p>
                  </a:txBody>
                  <a:tcPr marT="45690" marB="4569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00CC"/>
                        </a:gs>
                        <a:gs pos="100000">
                          <a:srgbClr val="2F005E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798981626"/>
                  </a:ext>
                </a:extLst>
              </a:tr>
              <a:tr h="426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Nhôm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00CC"/>
                        </a:gs>
                        <a:gs pos="100000">
                          <a:srgbClr val="2F005E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3,45 cm</a:t>
                      </a:r>
                      <a:r>
                        <a:rPr kumimoji="0" lang="en-US" altLang="en-US" sz="2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3</a:t>
                      </a:r>
                      <a:endParaRPr kumimoji="0" lang="en-US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T="45690" marB="4569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00CC"/>
                        </a:gs>
                        <a:gs pos="100000">
                          <a:srgbClr val="2F005E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860144053"/>
                  </a:ext>
                </a:extLst>
              </a:tr>
              <a:tr h="426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Đồng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00CC"/>
                        </a:gs>
                        <a:gs pos="100000">
                          <a:srgbClr val="2F005E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2,55 cm</a:t>
                      </a:r>
                      <a:r>
                        <a:rPr kumimoji="0" lang="en-US" altLang="en-US" sz="2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690" marB="4569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00CC"/>
                        </a:gs>
                        <a:gs pos="100000">
                          <a:srgbClr val="2F005E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242713873"/>
                  </a:ext>
                </a:extLst>
              </a:tr>
              <a:tr h="426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Sắt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00CC"/>
                        </a:gs>
                        <a:gs pos="100000">
                          <a:srgbClr val="2F005E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1,80 cm</a:t>
                      </a:r>
                      <a:r>
                        <a:rPr kumimoji="0" lang="en-US" altLang="en-US" sz="2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690" marB="4569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00CC"/>
                        </a:gs>
                        <a:gs pos="100000">
                          <a:srgbClr val="2F005E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501091287"/>
                  </a:ext>
                </a:extLst>
              </a:tr>
            </a:tbl>
          </a:graphicData>
        </a:graphic>
      </p:graphicFrame>
      <p:sp>
        <p:nvSpPr>
          <p:cNvPr id="78870" name="Rectangle 22"/>
          <p:cNvSpPr>
            <a:spLocks noChangeArrowheads="1"/>
          </p:cNvSpPr>
          <p:nvPr/>
        </p:nvSpPr>
        <p:spPr bwMode="auto">
          <a:xfrm>
            <a:off x="1219200" y="1371600"/>
            <a:ext cx="7467600" cy="7715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b="1">
                <a:solidFill>
                  <a:srgbClr val="292929"/>
                </a:solidFill>
                <a:latin typeface="Arial" panose="020B0604020202020204" pitchFamily="34" charset="0"/>
              </a:rPr>
              <a:t>Mức tăng thể tích của 1000cm</a:t>
            </a:r>
            <a:r>
              <a:rPr lang="en-US" altLang="en-US" sz="2200" b="1" baseline="30000">
                <a:solidFill>
                  <a:srgbClr val="292929"/>
                </a:solidFill>
                <a:latin typeface="Arial" panose="020B0604020202020204" pitchFamily="34" charset="0"/>
              </a:rPr>
              <a:t>3</a:t>
            </a:r>
            <a:r>
              <a:rPr lang="en-US" altLang="en-US" sz="2200" b="1">
                <a:solidFill>
                  <a:srgbClr val="292929"/>
                </a:solidFill>
                <a:latin typeface="Arial" panose="020B0604020202020204" pitchFamily="34" charset="0"/>
              </a:rPr>
              <a:t> vật chất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b="1">
                <a:solidFill>
                  <a:srgbClr val="292929"/>
                </a:solidFill>
                <a:latin typeface="Arial" panose="020B0604020202020204" pitchFamily="34" charset="0"/>
              </a:rPr>
              <a:t>khi nhiệt độ tăng từ 0</a:t>
            </a:r>
            <a:r>
              <a:rPr lang="en-US" altLang="en-US" sz="2200" b="1" baseline="30000">
                <a:solidFill>
                  <a:srgbClr val="292929"/>
                </a:solidFill>
                <a:latin typeface="Arial" panose="020B0604020202020204" pitchFamily="34" charset="0"/>
              </a:rPr>
              <a:t>0</a:t>
            </a:r>
            <a:r>
              <a:rPr lang="en-US" altLang="en-US" sz="2200" b="1">
                <a:solidFill>
                  <a:srgbClr val="292929"/>
                </a:solidFill>
                <a:latin typeface="Arial" panose="020B0604020202020204" pitchFamily="34" charset="0"/>
              </a:rPr>
              <a:t>C đến 50</a:t>
            </a:r>
            <a:r>
              <a:rPr lang="en-US" altLang="en-US" sz="2200" b="1" baseline="30000">
                <a:solidFill>
                  <a:srgbClr val="292929"/>
                </a:solidFill>
                <a:latin typeface="Arial" panose="020B0604020202020204" pitchFamily="34" charset="0"/>
              </a:rPr>
              <a:t>0</a:t>
            </a:r>
            <a:r>
              <a:rPr lang="en-US" altLang="en-US" sz="2200" b="1">
                <a:solidFill>
                  <a:srgbClr val="292929"/>
                </a:solidFill>
                <a:latin typeface="Arial" panose="020B0604020202020204" pitchFamily="34" charset="0"/>
              </a:rPr>
              <a:t>C</a:t>
            </a:r>
          </a:p>
        </p:txBody>
      </p:sp>
      <p:graphicFrame>
        <p:nvGraphicFramePr>
          <p:cNvPr id="17475" name="Group 67"/>
          <p:cNvGraphicFramePr>
            <a:graphicFrameLocks noGrp="1"/>
          </p:cNvGraphicFramePr>
          <p:nvPr/>
        </p:nvGraphicFramePr>
        <p:xfrm>
          <a:off x="2895600" y="2438400"/>
          <a:ext cx="2590800" cy="1754187"/>
        </p:xfrm>
        <a:graphic>
          <a:graphicData uri="http://schemas.openxmlformats.org/drawingml/2006/table">
            <a:tbl>
              <a:tblPr/>
              <a:tblGrid>
                <a:gridCol w="1479550">
                  <a:extLst>
                    <a:ext uri="{9D8B030D-6E8A-4147-A177-3AD203B41FA5}">
                      <a16:colId xmlns:a16="http://schemas.microsoft.com/office/drawing/2014/main" xmlns="" val="2168138734"/>
                    </a:ext>
                  </a:extLst>
                </a:gridCol>
                <a:gridCol w="1111250">
                  <a:extLst>
                    <a:ext uri="{9D8B030D-6E8A-4147-A177-3AD203B41FA5}">
                      <a16:colId xmlns:a16="http://schemas.microsoft.com/office/drawing/2014/main" xmlns="" val="4198165172"/>
                    </a:ext>
                  </a:extLst>
                </a:gridCol>
              </a:tblGrid>
              <a:tr h="4636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Chất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33FF"/>
                        </a:gs>
                        <a:gs pos="100000">
                          <a:srgbClr val="471876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lỏng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33FF"/>
                        </a:gs>
                        <a:gs pos="100000">
                          <a:srgbClr val="471876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312561560"/>
                  </a:ext>
                </a:extLst>
              </a:tr>
              <a:tr h="4318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Rượu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33FF"/>
                        </a:gs>
                        <a:gs pos="100000">
                          <a:srgbClr val="471876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cm</a:t>
                      </a:r>
                      <a:r>
                        <a:rPr kumimoji="0" lang="en-US" altLang="en-US" sz="2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33FF"/>
                        </a:gs>
                        <a:gs pos="100000">
                          <a:srgbClr val="471876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002521753"/>
                  </a:ext>
                </a:extLst>
              </a:tr>
              <a:tr h="4267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Dầu hỏa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33FF"/>
                        </a:gs>
                        <a:gs pos="100000">
                          <a:srgbClr val="471876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cm</a:t>
                      </a:r>
                      <a:r>
                        <a:rPr kumimoji="0" lang="en-US" altLang="en-US" sz="2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33FF"/>
                        </a:gs>
                        <a:gs pos="100000">
                          <a:srgbClr val="471876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120218541"/>
                  </a:ext>
                </a:extLst>
              </a:tr>
              <a:tr h="4318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Thủy ngân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33FF"/>
                        </a:gs>
                        <a:gs pos="100000">
                          <a:srgbClr val="471876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cm</a:t>
                      </a:r>
                      <a:r>
                        <a:rPr kumimoji="0" lang="en-US" altLang="en-US" sz="2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33FF"/>
                        </a:gs>
                        <a:gs pos="100000">
                          <a:srgbClr val="471876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333072234"/>
                  </a:ext>
                </a:extLst>
              </a:tr>
            </a:tbl>
          </a:graphicData>
        </a:graphic>
      </p:graphicFrame>
      <p:graphicFrame>
        <p:nvGraphicFramePr>
          <p:cNvPr id="17476" name="Group 68"/>
          <p:cNvGraphicFramePr>
            <a:graphicFrameLocks noGrp="1"/>
          </p:cNvGraphicFramePr>
          <p:nvPr/>
        </p:nvGraphicFramePr>
        <p:xfrm>
          <a:off x="5562600" y="2438400"/>
          <a:ext cx="3581400" cy="1758951"/>
        </p:xfrm>
        <a:graphic>
          <a:graphicData uri="http://schemas.openxmlformats.org/drawingml/2006/table">
            <a:tbl>
              <a:tblPr/>
              <a:tblGrid>
                <a:gridCol w="2046288">
                  <a:extLst>
                    <a:ext uri="{9D8B030D-6E8A-4147-A177-3AD203B41FA5}">
                      <a16:colId xmlns:a16="http://schemas.microsoft.com/office/drawing/2014/main" xmlns="" val="415483912"/>
                    </a:ext>
                  </a:extLst>
                </a:gridCol>
                <a:gridCol w="1535112">
                  <a:extLst>
                    <a:ext uri="{9D8B030D-6E8A-4147-A177-3AD203B41FA5}">
                      <a16:colId xmlns:a16="http://schemas.microsoft.com/office/drawing/2014/main" xmlns="" val="2704758568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Chất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C00FF"/>
                        </a:gs>
                        <a:gs pos="100000">
                          <a:srgbClr val="5E0076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kh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í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C00FF"/>
                        </a:gs>
                        <a:gs pos="100000">
                          <a:srgbClr val="5E0076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451821964"/>
                  </a:ext>
                </a:extLst>
              </a:tr>
              <a:tr h="434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Không khí </a:t>
                      </a:r>
                      <a:endParaRPr kumimoji="0" lang="en-US" altLang="en-US" sz="22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C00FF"/>
                        </a:gs>
                        <a:gs pos="100000">
                          <a:srgbClr val="5E0076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 cm</a:t>
                      </a:r>
                      <a:r>
                        <a:rPr kumimoji="0" lang="en-US" altLang="en-US" sz="2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C00FF"/>
                        </a:gs>
                        <a:gs pos="100000">
                          <a:srgbClr val="5E0076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60301378"/>
                  </a:ext>
                </a:extLst>
              </a:tr>
              <a:tr h="433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Khí oxi </a:t>
                      </a:r>
                      <a:endParaRPr kumimoji="0" lang="en-US" altLang="en-US" sz="22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C00FF"/>
                        </a:gs>
                        <a:gs pos="100000">
                          <a:srgbClr val="5E0076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 cm</a:t>
                      </a:r>
                      <a:r>
                        <a:rPr kumimoji="0" lang="en-US" altLang="en-US" sz="2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C00FF"/>
                        </a:gs>
                        <a:gs pos="100000">
                          <a:srgbClr val="5E0076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214993452"/>
                  </a:ext>
                </a:extLst>
              </a:tr>
              <a:tr h="433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Hơi nước </a:t>
                      </a:r>
                      <a:endParaRPr kumimoji="0" lang="en-US" altLang="en-US" sz="22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C00FF"/>
                        </a:gs>
                        <a:gs pos="100000">
                          <a:srgbClr val="5E0076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 cm</a:t>
                      </a:r>
                      <a:r>
                        <a:rPr kumimoji="0" lang="en-US" altLang="en-US" sz="2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C00FF"/>
                        </a:gs>
                        <a:gs pos="100000">
                          <a:srgbClr val="5E0076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461859313"/>
                  </a:ext>
                </a:extLst>
              </a:tr>
            </a:tbl>
          </a:graphicData>
        </a:graphic>
      </p:graphicFrame>
      <p:sp>
        <p:nvSpPr>
          <p:cNvPr id="78905" name="Rectangle 57"/>
          <p:cNvSpPr>
            <a:spLocks noChangeArrowheads="1"/>
          </p:cNvSpPr>
          <p:nvPr/>
        </p:nvSpPr>
        <p:spPr bwMode="auto">
          <a:xfrm>
            <a:off x="1524000" y="4999038"/>
            <a:ext cx="56007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200" b="1">
                <a:solidFill>
                  <a:srgbClr val="292929"/>
                </a:solidFill>
                <a:latin typeface="Times New Roman" panose="02020603050405020304" pitchFamily="18" charset="0"/>
              </a:rPr>
              <a:t>Chất khí nở vì nhiệt nhiều hơn chất lỏng</a:t>
            </a:r>
          </a:p>
        </p:txBody>
      </p:sp>
      <p:sp>
        <p:nvSpPr>
          <p:cNvPr id="17463" name="Rectangle 58"/>
          <p:cNvSpPr>
            <a:spLocks noChangeArrowheads="1"/>
          </p:cNvSpPr>
          <p:nvPr/>
        </p:nvSpPr>
        <p:spPr bwMode="auto">
          <a:xfrm>
            <a:off x="381000" y="1371600"/>
            <a:ext cx="668338" cy="466725"/>
          </a:xfrm>
          <a:prstGeom prst="rect">
            <a:avLst/>
          </a:prstGeom>
          <a:solidFill>
            <a:srgbClr val="CC00FF"/>
          </a:solidFill>
          <a:ln w="9525">
            <a:solidFill>
              <a:srgbClr val="CC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400" b="1">
                <a:solidFill>
                  <a:srgbClr val="FFFF00"/>
                </a:solidFill>
                <a:latin typeface="Arial" panose="020B0604020202020204" pitchFamily="34" charset="0"/>
              </a:rPr>
              <a:t>C5</a:t>
            </a:r>
            <a:r>
              <a:rPr lang="en-US" altLang="vi-VN" sz="2400">
                <a:solidFill>
                  <a:srgbClr val="FFFF00"/>
                </a:solidFill>
                <a:latin typeface="Arial" panose="020B0604020202020204" pitchFamily="34" charset="0"/>
              </a:rPr>
              <a:t>:</a:t>
            </a:r>
          </a:p>
        </p:txBody>
      </p:sp>
      <p:pic>
        <p:nvPicPr>
          <p:cNvPr id="78911" name="Picture 63" descr="potloo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16438"/>
            <a:ext cx="6096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57"/>
          <p:cNvSpPr>
            <a:spLocks noChangeArrowheads="1"/>
          </p:cNvSpPr>
          <p:nvPr/>
        </p:nvSpPr>
        <p:spPr bwMode="auto">
          <a:xfrm>
            <a:off x="1524000" y="5491163"/>
            <a:ext cx="568325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200" b="1">
                <a:solidFill>
                  <a:srgbClr val="292929"/>
                </a:solidFill>
                <a:latin typeface="Times New Roman" panose="02020603050405020304" pitchFamily="18" charset="0"/>
              </a:rPr>
              <a:t>Chất lỏng nở vì nhiệt nhiều hơn chất rắn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8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8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78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17411" grpId="0"/>
      <p:bldP spid="17412" grpId="0"/>
      <p:bldP spid="78870" grpId="0" animBg="1"/>
      <p:bldP spid="78905" grpId="0"/>
      <p:bldP spid="17463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85800" y="2286000"/>
            <a:ext cx="807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000">
                <a:solidFill>
                  <a:srgbClr val="292929"/>
                </a:solidFill>
                <a:latin typeface="Arial" panose="020B0604020202020204" pitchFamily="34" charset="0"/>
              </a:rPr>
              <a:t>Chọn từ thích hợp trong khung để điền vào chỗ trống của các câu sau 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6400800" y="4329113"/>
            <a:ext cx="11430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200" b="1">
                <a:solidFill>
                  <a:srgbClr val="FF0000"/>
                </a:solidFill>
                <a:latin typeface="Times New Roman" panose="02020603050405020304" pitchFamily="18" charset="0"/>
              </a:rPr>
              <a:t>tăng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823200" y="3643313"/>
            <a:ext cx="10160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200" b="1">
                <a:solidFill>
                  <a:srgbClr val="FF0000"/>
                </a:solidFill>
                <a:latin typeface="Times New Roman" panose="02020603050405020304" pitchFamily="18" charset="0"/>
              </a:rPr>
              <a:t>lạnh đi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8002588" y="4938713"/>
            <a:ext cx="1109662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200" b="1">
                <a:solidFill>
                  <a:srgbClr val="FF0000"/>
                </a:solidFill>
                <a:latin typeface="Times New Roman" panose="02020603050405020304" pitchFamily="18" charset="0"/>
              </a:rPr>
              <a:t>ít nhất  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6248400" y="3581400"/>
            <a:ext cx="25908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solidFill>
                <a:srgbClr val="66FF33"/>
              </a:solidFill>
              <a:latin typeface="Arial" panose="020B0604020202020204" pitchFamily="34" charset="0"/>
            </a:endParaRPr>
          </a:p>
        </p:txBody>
      </p:sp>
      <p:sp>
        <p:nvSpPr>
          <p:cNvPr id="20487" name="Rectangle 12"/>
          <p:cNvSpPr>
            <a:spLocks noChangeArrowheads="1"/>
          </p:cNvSpPr>
          <p:nvPr/>
        </p:nvSpPr>
        <p:spPr bwMode="auto">
          <a:xfrm>
            <a:off x="0" y="792163"/>
            <a:ext cx="2066925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200" b="1" u="sng">
                <a:solidFill>
                  <a:srgbClr val="FF0000"/>
                </a:solidFill>
                <a:latin typeface="Arial" panose="020B0604020202020204" pitchFamily="34" charset="0"/>
              </a:rPr>
              <a:t>1. Thí nghiệm </a:t>
            </a:r>
          </a:p>
        </p:txBody>
      </p:sp>
      <p:sp>
        <p:nvSpPr>
          <p:cNvPr id="20488" name="Rectangle 13"/>
          <p:cNvSpPr>
            <a:spLocks noChangeArrowheads="1"/>
          </p:cNvSpPr>
          <p:nvPr/>
        </p:nvSpPr>
        <p:spPr bwMode="auto">
          <a:xfrm>
            <a:off x="0" y="1249363"/>
            <a:ext cx="2498725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200" b="1" u="sng">
                <a:solidFill>
                  <a:srgbClr val="FF0000"/>
                </a:solidFill>
                <a:latin typeface="Arial" panose="020B0604020202020204" pitchFamily="34" charset="0"/>
              </a:rPr>
              <a:t>2. Trả lời câu hỏi </a:t>
            </a:r>
          </a:p>
        </p:txBody>
      </p:sp>
      <p:sp>
        <p:nvSpPr>
          <p:cNvPr id="20489" name="Rectangle 14"/>
          <p:cNvSpPr>
            <a:spLocks noChangeArrowheads="1"/>
          </p:cNvSpPr>
          <p:nvPr/>
        </p:nvSpPr>
        <p:spPr bwMode="auto">
          <a:xfrm>
            <a:off x="0" y="1706563"/>
            <a:ext cx="2439988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200" b="1" u="sng">
                <a:solidFill>
                  <a:srgbClr val="FF0000"/>
                </a:solidFill>
                <a:latin typeface="Arial" panose="020B0604020202020204" pitchFamily="34" charset="0"/>
              </a:rPr>
              <a:t>3. Rút ra kết luận</a:t>
            </a:r>
          </a:p>
        </p:txBody>
      </p:sp>
      <p:sp>
        <p:nvSpPr>
          <p:cNvPr id="20490" name="Rectangle 15"/>
          <p:cNvSpPr>
            <a:spLocks noChangeArrowheads="1"/>
          </p:cNvSpPr>
          <p:nvPr/>
        </p:nvSpPr>
        <p:spPr bwMode="auto">
          <a:xfrm>
            <a:off x="228600" y="2424113"/>
            <a:ext cx="8077200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vi-VN" sz="220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vi-VN" altLang="vi-VN" sz="2200">
                <a:solidFill>
                  <a:srgbClr val="292929"/>
                </a:solidFill>
                <a:latin typeface="Times New Roman" panose="02020603050405020304" pitchFamily="18" charset="0"/>
              </a:rPr>
              <a:t>a</a:t>
            </a:r>
            <a:r>
              <a:rPr lang="en-US" altLang="vi-VN" sz="2200">
                <a:solidFill>
                  <a:srgbClr val="292929"/>
                </a:solidFill>
                <a:latin typeface="Times New Roman" panose="02020603050405020304" pitchFamily="18" charset="0"/>
              </a:rPr>
              <a:t>) </a:t>
            </a:r>
            <a:r>
              <a:rPr lang="vi-VN" altLang="vi-VN" sz="2200">
                <a:solidFill>
                  <a:srgbClr val="292929"/>
                </a:solidFill>
                <a:latin typeface="Times New Roman" panose="02020603050405020304" pitchFamily="18" charset="0"/>
              </a:rPr>
              <a:t>Thể tích khí trong bình  </a:t>
            </a:r>
            <a:r>
              <a:rPr lang="en-US" altLang="vi-VN" sz="2200">
                <a:solidFill>
                  <a:srgbClr val="292929"/>
                </a:solidFill>
                <a:latin typeface="Times New Roman" panose="02020603050405020304" pitchFamily="18" charset="0"/>
              </a:rPr>
              <a:t>.....</a:t>
            </a:r>
            <a:r>
              <a:rPr lang="vi-VN" altLang="vi-VN" sz="2200">
                <a:solidFill>
                  <a:srgbClr val="292929"/>
                </a:solidFill>
                <a:latin typeface="Times New Roman" panose="02020603050405020304" pitchFamily="18" charset="0"/>
              </a:rPr>
              <a:t>……….. khi khí nóng lên.</a:t>
            </a:r>
            <a:endParaRPr lang="en-US" altLang="vi-VN" sz="2200">
              <a:solidFill>
                <a:srgbClr val="292929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vi-VN" altLang="vi-VN" sz="2200">
                <a:solidFill>
                  <a:srgbClr val="292929"/>
                </a:solidFill>
                <a:latin typeface="Times New Roman" panose="02020603050405020304" pitchFamily="18" charset="0"/>
              </a:rPr>
              <a:t>b</a:t>
            </a:r>
            <a:r>
              <a:rPr lang="en-US" altLang="vi-VN" sz="2200">
                <a:solidFill>
                  <a:srgbClr val="292929"/>
                </a:solidFill>
                <a:latin typeface="Times New Roman" panose="02020603050405020304" pitchFamily="18" charset="0"/>
              </a:rPr>
              <a:t>) Thể tích khí trong bình giảm khi khí  ......……….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vi-VN" altLang="vi-VN" sz="2200">
                <a:solidFill>
                  <a:srgbClr val="292929"/>
                </a:solidFill>
                <a:latin typeface="Times New Roman" panose="02020603050405020304" pitchFamily="18" charset="0"/>
              </a:rPr>
              <a:t>c</a:t>
            </a:r>
            <a:r>
              <a:rPr lang="en-US" altLang="vi-VN" sz="2200">
                <a:solidFill>
                  <a:srgbClr val="292929"/>
                </a:solidFill>
                <a:latin typeface="Times New Roman" panose="02020603050405020304" pitchFamily="18" charset="0"/>
              </a:rPr>
              <a:t>) Chất rắn nở ra vì nhiệt  ….……………., 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200">
                <a:solidFill>
                  <a:srgbClr val="292929"/>
                </a:solidFill>
                <a:latin typeface="Times New Roman" panose="02020603050405020304" pitchFamily="18" charset="0"/>
              </a:rPr>
              <a:t>   </a:t>
            </a:r>
            <a:r>
              <a:rPr lang="vi-VN" altLang="vi-VN" sz="2200">
                <a:solidFill>
                  <a:srgbClr val="292929"/>
                </a:solidFill>
                <a:latin typeface="Times New Roman" panose="02020603050405020304" pitchFamily="18" charset="0"/>
              </a:rPr>
              <a:t>c</a:t>
            </a:r>
            <a:r>
              <a:rPr lang="en-US" altLang="vi-VN" sz="2200">
                <a:solidFill>
                  <a:srgbClr val="292929"/>
                </a:solidFill>
                <a:latin typeface="Times New Roman" panose="02020603050405020304" pitchFamily="18" charset="0"/>
              </a:rPr>
              <a:t>hất khí nở ra vì nhiệt  ……………………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6477000" y="4953000"/>
            <a:ext cx="14668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200" b="1">
                <a:solidFill>
                  <a:srgbClr val="FF0000"/>
                </a:solidFill>
                <a:latin typeface="Times New Roman" panose="02020603050405020304" pitchFamily="18" charset="0"/>
              </a:rPr>
              <a:t>nhiều nhất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7862888" y="4329113"/>
            <a:ext cx="11430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200" b="1">
                <a:solidFill>
                  <a:srgbClr val="FF0000"/>
                </a:solidFill>
                <a:latin typeface="Times New Roman" panose="02020603050405020304" pitchFamily="18" charset="0"/>
              </a:rPr>
              <a:t>giảm</a:t>
            </a:r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6588125" y="3643313"/>
            <a:ext cx="1201738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36195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200" b="1">
                <a:solidFill>
                  <a:srgbClr val="FF0000"/>
                </a:solidFill>
                <a:latin typeface="Times New Roman" panose="02020603050405020304" pitchFamily="18" charset="0"/>
              </a:rPr>
              <a:t>nóng lên</a:t>
            </a:r>
          </a:p>
        </p:txBody>
      </p:sp>
      <p:sp>
        <p:nvSpPr>
          <p:cNvPr id="20494" name="Rectangle 23"/>
          <p:cNvSpPr>
            <a:spLocks noChangeArrowheads="1"/>
          </p:cNvSpPr>
          <p:nvPr/>
        </p:nvSpPr>
        <p:spPr bwMode="auto">
          <a:xfrm>
            <a:off x="0" y="2286000"/>
            <a:ext cx="658813" cy="457200"/>
          </a:xfrm>
          <a:prstGeom prst="rect">
            <a:avLst/>
          </a:prstGeom>
          <a:solidFill>
            <a:srgbClr val="CC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400" b="1">
                <a:solidFill>
                  <a:srgbClr val="FFFF00"/>
                </a:solidFill>
                <a:latin typeface="Arial" panose="020B0604020202020204" pitchFamily="34" charset="0"/>
              </a:rPr>
              <a:t>C6</a:t>
            </a:r>
            <a:r>
              <a:rPr lang="en-US" altLang="vi-VN" sz="2400">
                <a:solidFill>
                  <a:srgbClr val="FFFF00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20495" name="Text Box 4"/>
          <p:cNvSpPr txBox="1">
            <a:spLocks noChangeArrowheads="1"/>
          </p:cNvSpPr>
          <p:nvPr/>
        </p:nvSpPr>
        <p:spPr bwMode="auto">
          <a:xfrm>
            <a:off x="0" y="228600"/>
            <a:ext cx="899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T</a:t>
            </a:r>
            <a:r>
              <a:rPr lang="vi-VN" altLang="vi-V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ẾT 24. BÀI 20 :  SỰ NỞ VÌ NHIỆT CỦA CHẤT KHÍ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4 -0.01898 C -0.03628 -0.05093 -0.04167 -0.08773 -0.04601 -0.12222 C -0.04774 -0.13727 -0.04913 -0.15255 -0.05521 -0.16528 C -0.05694 -0.17361 -0.06094 -0.18056 -0.06267 -0.18889 C -0.06319 -0.19097 -0.06337 -0.19352 -0.06424 -0.19537 C -0.07049 -0.2088 -0.09149 -0.22176 -0.1026 -0.22546 C -0.11215 -0.23449 -0.12205 -0.23681 -0.13316 -0.24051 C -0.14375 -0.24792 -0.15521 -0.24931 -0.16684 -0.25116 C -0.2066 -0.25046 -0.24635 -0.25046 -0.28611 -0.24908 C -0.29236 -0.24884 -0.29931 -0.24491 -0.30451 -0.24051 C -0.30764 -0.23773 -0.31372 -0.23195 -0.31372 -0.23171 C -0.31701 -0.21759 -0.3125 -0.23171 -0.31997 -0.22338 C -0.32135 -0.22176 -0.32153 -0.21875 -0.32292 -0.2169 C -0.32413 -0.21505 -0.32622 -0.21435 -0.32743 -0.2125 C -0.33073 -0.20833 -0.33663 -0.19954 -0.33663 -0.19931 C -0.34045 -0.18357 -0.3408 -0.19097 -0.34271 -0.16945 C -0.34323 -0.16366 -0.34358 -0.15787 -0.34444 -0.15232 C -0.34479 -0.15 -0.34583 -0.14583 -0.34583 -0.1456 " pathEditMode="relative" rAng="0" ptsTypes="fffffffffffffffffA">
                                      <p:cBhvr>
                                        <p:cTn id="6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1162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25 C -0.00139 0.02523 -0.0033 0.02592 -0.00503 0.02754 C -0.00694 0.02893 -0.0066 0.03032 -0.00798 0.03125 C -0.0125 0.03449 -0.03246 0.03796 -0.03802 0.03842 C -0.0842 0.0537 -0.13611 0.04815 -0.18403 0.04745 C -0.21684 0.04259 -0.21146 0.0456 -0.27014 0.0493 C -0.28212 0.04722 -0.29462 0.05023 -0.30694 0.04838 C -0.31302 0.0419 -0.3191 0.04375 -0.3309 0.04305 C -0.33403 0.03912 -0.33212 0.03912 -0.33646 0.03866 " pathEditMode="relative" rAng="-182051" ptsTypes="ffffffffA">
                                      <p:cBhvr>
                                        <p:cTn id="8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06" y="180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01875 C -0.00573 0.03403 -0.01041 0.0294 -0.02482 0.03912 C -0.05625 0.0618 -0.09704 0.06203 -0.13854 0.07014 C -0.19826 0.06944 -0.25833 0.06944 -0.31788 0.06875 C -0.33159 0.06852 -0.34079 0.06597 -0.35347 0.06481 C -0.36788 0.06342 -0.3875 0.06273 -0.40017 0.05717 C -0.4177 0.04907 -0.43159 0.03796 -0.45086 0.03171 C -0.4592 0.02268 -0.45573 0.02662 -0.4618 0.02014 C -0.46579 0.01574 -0.46701 0.01134 -0.47118 0.00717 C -0.4776 -0.00602 -0.48559 -0.01898 -0.49184 -0.03241 C -0.49409 -0.03797 -0.4934 -0.04584 -0.4934 -0.05116 " pathEditMode="relative" rAng="0" ptsTypes="ffffffffffA">
                                      <p:cBhvr>
                                        <p:cTn id="10" dur="2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705" y="-92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3865 C -0.00191 0.02754 -0.00156 0.01574 -0.00208 0.00625 C -0.00312 -0.0206 -0.03177 -0.05093 -0.0493 -0.06042 C -0.0677 -0.08079 -0.09739 -0.09514 -0.12083 -0.1007 C -0.15503 -0.1176 -0.2427 -0.11158 -0.24774 -0.11181 C -0.27447 -0.11135 -0.28072 -0.1088 -0.30225 -0.09167 C -0.30642 -0.08403 -0.31093 -0.07755 -0.31632 -0.07084 C -0.32413 -0.04422 -0.31128 -0.08635 -0.32187 -0.05834 C -0.32638 -0.0463 -0.32847 -0.03195 -0.33125 -0.01945 C -0.33819 0.00555 -0.34357 0.03171 -0.34461 0.05833 " pathEditMode="relative" rAng="183785" ptsTypes="fffffffffA">
                                      <p:cBhvr>
                                        <p:cTn id="12" dur="2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75" y="-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  <p:bldP spid="10246" grpId="0"/>
      <p:bldP spid="10248" grpId="0"/>
      <p:bldP spid="10251" grpId="0" animBg="1"/>
      <p:bldP spid="10256" grpId="0"/>
      <p:bldP spid="10257" grpId="0"/>
      <p:bldP spid="102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685800" y="2320925"/>
            <a:ext cx="845820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400">
                <a:solidFill>
                  <a:srgbClr val="292929"/>
                </a:solidFill>
                <a:latin typeface="Arial" panose="020B0604020202020204" pitchFamily="34" charset="0"/>
              </a:rPr>
              <a:t>- </a:t>
            </a:r>
            <a:r>
              <a:rPr lang="en-US" altLang="vi-VN" sz="2400" b="1">
                <a:solidFill>
                  <a:srgbClr val="292929"/>
                </a:solidFill>
                <a:latin typeface="Arial" panose="020B0604020202020204" pitchFamily="34" charset="0"/>
              </a:rPr>
              <a:t>Chất khí nở ra khi nóng lên, co lại khi lạnh đi.</a:t>
            </a:r>
          </a:p>
          <a:p>
            <a:pPr algn="just"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400" b="1">
                <a:solidFill>
                  <a:srgbClr val="292929"/>
                </a:solidFill>
                <a:latin typeface="Arial" panose="020B0604020202020204" pitchFamily="34" charset="0"/>
              </a:rPr>
              <a:t>- Các chất khí khác nhau nở vì nhiệt giống nhau.</a:t>
            </a:r>
          </a:p>
          <a:p>
            <a:pPr algn="just"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400" b="1">
                <a:solidFill>
                  <a:srgbClr val="292929"/>
                </a:solidFill>
                <a:latin typeface="Arial" panose="020B0604020202020204" pitchFamily="34" charset="0"/>
              </a:rPr>
              <a:t>- Chất khí nở vì nhiệt nhiều hơn chất lỏng, chất lỏng nở vì nhiệt nhiều hơn chất rắn</a:t>
            </a:r>
          </a:p>
        </p:txBody>
      </p:sp>
      <p:sp>
        <p:nvSpPr>
          <p:cNvPr id="22531" name="Rectangle 15"/>
          <p:cNvSpPr>
            <a:spLocks noChangeArrowheads="1"/>
          </p:cNvSpPr>
          <p:nvPr/>
        </p:nvSpPr>
        <p:spPr bwMode="auto">
          <a:xfrm>
            <a:off x="0" y="873125"/>
            <a:ext cx="206692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200" b="1" u="sng">
                <a:solidFill>
                  <a:srgbClr val="FF0000"/>
                </a:solidFill>
                <a:latin typeface="Arial" panose="020B0604020202020204" pitchFamily="34" charset="0"/>
              </a:rPr>
              <a:t>1. Thí nghiệm </a:t>
            </a:r>
          </a:p>
        </p:txBody>
      </p:sp>
      <p:sp>
        <p:nvSpPr>
          <p:cNvPr id="22532" name="Rectangle 16"/>
          <p:cNvSpPr>
            <a:spLocks noChangeArrowheads="1"/>
          </p:cNvSpPr>
          <p:nvPr/>
        </p:nvSpPr>
        <p:spPr bwMode="auto">
          <a:xfrm>
            <a:off x="0" y="1330325"/>
            <a:ext cx="249872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200" b="1" u="sng">
                <a:solidFill>
                  <a:srgbClr val="FF0000"/>
                </a:solidFill>
                <a:latin typeface="Arial" panose="020B0604020202020204" pitchFamily="34" charset="0"/>
              </a:rPr>
              <a:t>2. Trả lời câu hỏi </a:t>
            </a:r>
          </a:p>
        </p:txBody>
      </p:sp>
      <p:sp>
        <p:nvSpPr>
          <p:cNvPr id="22533" name="Rectangle 17"/>
          <p:cNvSpPr>
            <a:spLocks noChangeArrowheads="1"/>
          </p:cNvSpPr>
          <p:nvPr/>
        </p:nvSpPr>
        <p:spPr bwMode="auto">
          <a:xfrm>
            <a:off x="0" y="1787525"/>
            <a:ext cx="2439988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200" b="1" u="sng">
                <a:solidFill>
                  <a:srgbClr val="FF0000"/>
                </a:solidFill>
                <a:latin typeface="Arial" panose="020B0604020202020204" pitchFamily="34" charset="0"/>
              </a:rPr>
              <a:t>3. Rút ra kết luận</a:t>
            </a:r>
          </a:p>
        </p:txBody>
      </p:sp>
      <p:pic>
        <p:nvPicPr>
          <p:cNvPr id="22534" name="Picture 18" descr="potloo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473325"/>
            <a:ext cx="6096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0" y="228600"/>
            <a:ext cx="899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T</a:t>
            </a:r>
            <a:r>
              <a:rPr lang="vi-VN" altLang="vi-V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ẾT 24. BÀI 20 :  SỰ NỞ VÌ NHIỆT CỦA CHẤT KHÍ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0" y="609600"/>
            <a:ext cx="17716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200" b="1">
                <a:latin typeface="Arial" panose="020B0604020202020204" pitchFamily="34" charset="0"/>
              </a:rPr>
              <a:t>4. Vận dụng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1295400" y="2357438"/>
            <a:ext cx="7543800" cy="1562100"/>
          </a:xfrm>
          <a:prstGeom prst="rect">
            <a:avLst/>
          </a:prstGeom>
          <a:noFill/>
          <a:ln w="9525">
            <a:solidFill>
              <a:srgbClr val="9933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400" b="1">
                <a:solidFill>
                  <a:srgbClr val="292929"/>
                </a:solidFill>
                <a:latin typeface="Times New Roman" panose="02020603050405020304" pitchFamily="18" charset="0"/>
              </a:rPr>
              <a:t>Không khí trong quả bóng nóng lên, nở ra, đẩy thành quả bóng về hình dạng cũ.</a:t>
            </a:r>
          </a:p>
        </p:txBody>
      </p:sp>
      <p:pic>
        <p:nvPicPr>
          <p:cNvPr id="20485" name="Picture 14" descr="potloo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667000"/>
            <a:ext cx="6096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488" name="Group 8"/>
          <p:cNvGrpSpPr>
            <a:grpSpLocks/>
          </p:cNvGrpSpPr>
          <p:nvPr/>
        </p:nvGrpSpPr>
        <p:grpSpPr bwMode="auto">
          <a:xfrm>
            <a:off x="533400" y="685800"/>
            <a:ext cx="8178800" cy="1508125"/>
            <a:chOff x="336" y="432"/>
            <a:chExt cx="5152" cy="950"/>
          </a:xfrm>
        </p:grpSpPr>
        <p:sp>
          <p:nvSpPr>
            <p:cNvPr id="24582" name="Rectangle 5"/>
            <p:cNvSpPr>
              <a:spLocks noChangeArrowheads="1"/>
            </p:cNvSpPr>
            <p:nvPr/>
          </p:nvSpPr>
          <p:spPr bwMode="auto">
            <a:xfrm>
              <a:off x="720" y="864"/>
              <a:ext cx="476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marL="457200" indent="-4572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2400" b="1">
                  <a:solidFill>
                    <a:srgbClr val="292929"/>
                  </a:solidFill>
                  <a:latin typeface="Times New Roman" panose="02020603050405020304" pitchFamily="18" charset="0"/>
                </a:rPr>
                <a:t>Tại sao quả bóng bàn đang bị bẹp, khi nhúng vào nước nóng lại có thể phồng lên?</a:t>
              </a:r>
            </a:p>
          </p:txBody>
        </p:sp>
        <p:sp>
          <p:nvSpPr>
            <p:cNvPr id="24583" name="Rectangle 15"/>
            <p:cNvSpPr>
              <a:spLocks noChangeArrowheads="1"/>
            </p:cNvSpPr>
            <p:nvPr/>
          </p:nvSpPr>
          <p:spPr bwMode="auto">
            <a:xfrm>
              <a:off x="336" y="866"/>
              <a:ext cx="415" cy="288"/>
            </a:xfrm>
            <a:prstGeom prst="rect">
              <a:avLst/>
            </a:prstGeom>
            <a:solidFill>
              <a:srgbClr val="CC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2400" b="1">
                  <a:solidFill>
                    <a:srgbClr val="FFFF00"/>
                  </a:solidFill>
                  <a:latin typeface="Arial" panose="020B0604020202020204" pitchFamily="34" charset="0"/>
                </a:rPr>
                <a:t>C7</a:t>
              </a:r>
              <a:r>
                <a:rPr lang="en-US" altLang="vi-VN" sz="2400">
                  <a:solidFill>
                    <a:srgbClr val="FFFF00"/>
                  </a:solidFill>
                  <a:latin typeface="Arial" panose="020B0604020202020204" pitchFamily="34" charset="0"/>
                </a:rPr>
                <a:t>:</a:t>
              </a:r>
            </a:p>
          </p:txBody>
        </p:sp>
        <p:sp>
          <p:nvSpPr>
            <p:cNvPr id="20487" name="Text Box 7"/>
            <p:cNvSpPr txBox="1">
              <a:spLocks noChangeArrowheads="1"/>
            </p:cNvSpPr>
            <p:nvPr/>
          </p:nvSpPr>
          <p:spPr bwMode="auto">
            <a:xfrm>
              <a:off x="384" y="432"/>
              <a:ext cx="2016" cy="288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en-US" b="1" u="sng">
                  <a:solidFill>
                    <a:srgbClr val="FF0000"/>
                  </a:solidFill>
                  <a:latin typeface="Times New Roman" panose="02020603050405020304" pitchFamily="18" charset="0"/>
                </a:rPr>
                <a:t>4.</a:t>
              </a:r>
              <a:r>
                <a:rPr lang="en-US" altLang="en-US" b="1" u="sng">
                  <a:solidFill>
                    <a:srgbClr val="FF0000"/>
                  </a:solidFill>
                </a:rPr>
                <a:t> </a:t>
              </a:r>
              <a:r>
                <a:rPr lang="en-US" altLang="en-US" b="1" u="sng">
                  <a:solidFill>
                    <a:srgbClr val="FF0000"/>
                  </a:solidFill>
                  <a:latin typeface="Times New Roman" panose="02020603050405020304" pitchFamily="18" charset="0"/>
                </a:rPr>
                <a:t>Vận dụng</a:t>
              </a:r>
              <a:endParaRPr lang="en-US" altLang="en-US" b="1" u="sng">
                <a:solidFill>
                  <a:srgbClr val="FF0000"/>
                </a:solidFill>
              </a:endParaRPr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Bai 20 Su no vi nhiet cua chat khi 3"/>
  <p:tag name="ISPRING_FIRST_PUBLISH" val="1"/>
  <p:tag name="ISPRING_PROJECT_VERSION" val="9"/>
  <p:tag name="ISPRING_PROJECT_FOLDER_UPDATED" val="1"/>
  <p:tag name="FLASHSPRING_ZOOM_TAG" val="68"/>
  <p:tag name="ISPRING_PRESENTATION_INFO_2" val="&lt;?xml version=&quot;1.0&quot; encoding=&quot;UTF-8&quot; standalone=&quot;no&quot; ?&gt;&#10;&lt;presentation2&gt;&#10;&#10;  &lt;slides&gt;&#10;    &lt;slide id=&quot;{2ACC6402-20B6-4C4F-9360-314523EF9388}&quot; pptId=&quot;281&quot;/&gt;&#10;    &lt;slide id=&quot;{6C8CB8FD-E648-4784-B5B8-A69684133369}&quot; pptId=&quot;300&quot;/&gt;&#10;    &lt;slide id=&quot;{6B6FCD10-AC6B-4932-AB47-38E6CD6AA42A}&quot; pptId=&quot;305&quot;/&gt;&#10;    &lt;slide id=&quot;{61B705C3-3C0A-4282-A095-FC6040B31A1A}&quot; pptId=&quot;308&quot;/&gt;&#10;    &lt;slide id=&quot;{7F732E80-6CC9-49AD-B477-25E2E1A07796}&quot; pptId=&quot;291&quot;/&gt;&#10;    &lt;slide id=&quot;{C4A4340D-63D4-4D33-BF33-22E420BE7BD8}&quot; pptId=&quot;293&quot;/&gt;&#10;    &lt;slide id=&quot;{6DDD26C0-C9B0-47F9-BF96-A8595B796201}&quot; pptId=&quot;263&quot;/&gt;&#10;    &lt;slide id=&quot;{0CAE6F2F-EB3F-43F2-AEF4-337D84D7CD5E}&quot; pptId=&quot;261&quot;/&gt;&#10;    &lt;slide id=&quot;{043C38F9-9A2D-4B48-A27A-272F6C2761C8}&quot; pptId=&quot;279&quot;/&gt;&#10;    &lt;slide id=&quot;{44CB53B9-F313-4B18-8B91-C28304FBF352}&quot; pptId=&quot;310&quot;/&gt;&#10;    &lt;slide id=&quot;{190D6836-06A5-4087-AFD0-837E08298E76}&quot; pptId=&quot;275&quot;/&gt;&#10;    &lt;slide id=&quot;{12D7BB2D-C472-46E1-9621-878EC458578E}&quot; pptId=&quot;303&quot;/&gt;&#10;    &lt;slide id=&quot;{376169BC-F540-43AD-BEB9-2D6AB0E9F268}&quot; pptId=&quot;297&quot;/&gt;&#10;    &lt;slide id=&quot;{03E283F5-C85F-4E17-9468-F41633A1CDF8}&quot; pptId=&quot;295&quot;/&gt;&#10;    &lt;slide id=&quot;{1FF8B021-D566-40A8-B721-109588DA9E71}&quot; pptId=&quot;274&quot;/&gt;&#10;  &lt;/slides&gt;&#10;&#10;  &lt;narration&gt;&#10;    &lt;audioTracks&gt;&#10;      &lt;audioTrack muted=&quot;false&quot; name=&quot; Âm thanh  1&quot; resource=&quot;5d500466&quot; slideId=&quot;{2ACC6402-20B6-4C4F-9360-314523EF9388}&quot; startTime=&quot;0&quot; stepIndex=&quot;0&quot; volume=&quot;1&quot;&gt;&#10;        &lt;audio channels=&quot;1&quot; format=&quot;s16&quot; sampleRate=&quot;44100&quot;/&gt;&#10;      &lt;/audioTrack&gt;&#10;      &lt;audioTrack muted=&quot;false&quot; name=&quot; Âm thanh  3&quot; resource=&quot;27285164&quot; slideId=&quot;{6C8CB8FD-E648-4784-B5B8-A69684133369}&quot; startTime=&quot;0&quot; stepIndex=&quot;0&quot; volume=&quot;1&quot;&gt;&#10;        &lt;audio channels=&quot;1&quot; format=&quot;s16&quot; sampleRate=&quot;44100&quot;/&gt;&#10;      &lt;/audioTrack&gt;&#10;      &lt;audioTrack muted=&quot;false&quot; name=&quot; Âm thanh  4&quot; resource=&quot;88a9fd53&quot; slideId=&quot;{6B6FCD10-AC6B-4932-AB47-38E6CD6AA42A}&quot; startTime=&quot;0&quot; stepIndex=&quot;0&quot; volume=&quot;1&quot;&gt;&#10;        &lt;audio channels=&quot;1&quot; format=&quot;s16&quot; sampleRate=&quot;44100&quot;/&gt;&#10;      &lt;/audioTrack&gt;&#10;      &lt;audioTrack muted=&quot;false&quot; name=&quot; Âm thanh  5&quot; resource=&quot;5821d200&quot; slideId=&quot;{61B705C3-3C0A-4282-A095-FC6040B31A1A}&quot; startTime=&quot;0&quot; volume=&quot;1&quot;&gt;&#10;        &lt;audio channels=&quot;1&quot; format=&quot;s16&quot; sampleRate=&quot;44100&quot;/&gt;&#10;      &lt;/audioTrack&gt;&#10;      &lt;audioTrack muted=&quot;false&quot; name=&quot; Âm thanh  7&quot; resource=&quot;85192f84&quot; slideId=&quot;{C4A4340D-63D4-4D33-BF33-22E420BE7BD8}&quot; startTime=&quot;0&quot; stepIndex=&quot;0&quot; volume=&quot;1&quot;&gt;&#10;        &lt;audio channels=&quot;1&quot; format=&quot;s16&quot; sampleRate=&quot;44100&quot;/&gt;&#10;      &lt;/audioTrack&gt;&#10;      &lt;audioTrack muted=&quot;false&quot; name=&quot; Âm thanh  8&quot; resource=&quot;2ed8016f&quot; slideId=&quot;{6DDD26C0-C9B0-47F9-BF96-A8595B796201}&quot; startTime=&quot;0&quot; stepIndex=&quot;0&quot; volume=&quot;1&quot;&gt;&#10;        &lt;audio channels=&quot;1&quot; format=&quot;s16&quot; sampleRate=&quot;44100&quot;/&gt;&#10;      &lt;/audioTrack&gt;&#10;      &lt;audioTrack muted=&quot;false&quot; name=&quot; Âm thanh  9&quot; resource=&quot;b0268e6b&quot; slideId=&quot;{0CAE6F2F-EB3F-43F2-AEF4-337D84D7CD5E}&quot; startTime=&quot;0&quot; stepIndex=&quot;0&quot; volume=&quot;1&quot;&gt;&#10;        &lt;audio channels=&quot;1&quot; format=&quot;s16&quot; sampleRate=&quot;44100&quot;/&gt;&#10;      &lt;/audioTrack&gt;&#10;      &lt;audioTrack muted=&quot;false&quot; name=&quot; Âm thanh  10&quot; resource=&quot;54f18512&quot; slideId=&quot;{043C38F9-9A2D-4B48-A27A-272F6C2761C8}&quot; startTime=&quot;0&quot; stepIndex=&quot;0&quot; volume=&quot;1&quot;&gt;&#10;        &lt;audio channels=&quot;1&quot; format=&quot;s16&quot; sampleRate=&quot;44100&quot;/&gt;&#10;      &lt;/audioTrack&gt;&#10;      &lt;audioTrack muted=&quot;false&quot; name=&quot; Âm thanh  11&quot; resource=&quot;54af399c&quot; slideId=&quot;{44CB53B9-F313-4B18-8B91-C28304FBF352}&quot; startTime=&quot;0&quot; stepIndex=&quot;0&quot; volume=&quot;1&quot;&gt;&#10;        &lt;audio channels=&quot;1&quot; format=&quot;s16&quot; sampleRate=&quot;44100&quot;/&gt;&#10;      &lt;/audioTrack&gt;&#10;      &lt;audioTrack muted=&quot;false&quot; name=&quot; Âm thanh  12&quot; resource=&quot;9ae03b62&quot; slideId=&quot;{190D6836-06A5-4087-AFD0-837E08298E76}&quot; startTime=&quot;0&quot; stepIndex=&quot;0&quot; volume=&quot;1&quot;&gt;&#10;        &lt;audio channels=&quot;1&quot; format=&quot;s16&quot; sampleRate=&quot;44100&quot;/&gt;&#10;      &lt;/audioTrack&gt;&#10;      &lt;audioTrack muted=&quot;false&quot; name=&quot; Âm thanh  13&quot; resource=&quot;56f2a40e&quot; slideId=&quot;{12D7BB2D-C472-46E1-9621-878EC458578E}&quot; startTime=&quot;0&quot; stepIndex=&quot;0&quot; volume=&quot;1&quot;&gt;&#10;        &lt;audio channels=&quot;1&quot; format=&quot;s16&quot; sampleRate=&quot;44100&quot;/&gt;&#10;      &lt;/audioTrack&gt;&#10;      &lt;audioTrack muted=&quot;false&quot; name=&quot; Âm thanh  14&quot; resource=&quot;ef9c381a&quot; slideId=&quot;{376169BC-F540-43AD-BEB9-2D6AB0E9F268}&quot; startTime=&quot;0&quot; stepIndex=&quot;0&quot; volume=&quot;1&quot;&gt;&#10;        &lt;audio channels=&quot;1&quot; format=&quot;s16&quot; sampleRate=&quot;44100&quot;/&gt;&#10;      &lt;/audioTrack&gt;&#10;      &lt;audioTrack muted=&quot;false&quot; name=&quot; Âm thanh  15&quot; resource=&quot;f2dff6e0&quot; slideId=&quot;{03E283F5-C85F-4E17-9468-F41633A1CDF8}&quot; startTime=&quot;0&quot; stepIndex=&quot;0&quot; volume=&quot;1&quot;&gt;&#10;        &lt;audio channels=&quot;1&quot; format=&quot;s16&quot; sampleRate=&quot;44100&quot;/&gt;&#10;      &lt;/audioTrack&gt;&#10;      &lt;audioTrack muted=&quot;false&quot; name=&quot; Âm thanh  17&quot; resource=&quot;05a5f5b3&quot; slideId=&quot;{7F732E80-6CC9-49AD-B477-25E2E1A07796}&quot; startTime=&quot;0&quot; stepIndex=&quot;0&quot; volume=&quot;1&quot;&gt;&#10;        &lt;audio channels=&quot;1&quot; format=&quot;s16&quot; sampleRate=&quot;44100&quot;/&gt;&#10;      &lt;/audioTrack&gt;&#10;      &lt;audioTrack muted=&quot;false&quot; name=&quot; Âm thanh  18&quot; resource=&quot;ae166f74&quot; slideId=&quot;{1FF8B021-D566-40A8-B721-109588DA9E71}&quot; startTime=&quot;0&quot; stepIndex=&quot;0&quot; volume=&quot;1&quot;&gt;&#10;        &lt;audio channels=&quot;1&quot; format=&quot;s16&quot; sampleRate=&quot;44100&quot;/&gt;&#10;      &lt;/audioTrack&gt;&#10;    &lt;/audioTracks&gt;&#10;    &lt;videoTracks/&gt;&#10;  &lt;/narration&gt;&#10;&#10;&lt;/presentation2&gt;&#10;"/>
  <p:tag name="ISPRING_UUID" val="{CF3C5683-D71C-40CB-ABC8-5D2F38611D76}"/>
  <p:tag name="ISPRING_RESOURCE_FOLDER" val="C:\Users\ACER\Desktop\bai 20\Bai 20 Su no vi nhiet cua chat khi 3\"/>
  <p:tag name="ISPRING_PRESENTATION_PATH" val="C:\Users\ACER\Desktop\bai 20\Bai 20 Su no vi nhiet cua chat khi 3.ppt"/>
  <p:tag name="ISPRING_SCREEN_RECS_UPDATED" val="C:\Users\ACER\Desktop\bai 20\Bai 20 Su no vi nhiet cua chat khi 3\"/>
  <p:tag name="ISPRING_LMS_API_VERSION" val="SCORM 2004 (2nd edition)"/>
  <p:tag name="ISPRING_ULTRA_SCORM_COURSE_ID" val="5379E9EB-C117-4E4E-8B54-3A27F8D30A52"/>
  <p:tag name="ISPRING_CMI5_LAUNCH_METHOD" val="any window"/>
  <p:tag name="ISPRINGCLOUDFOLDERID" val="1"/>
  <p:tag name="ISPRINGONLINEFOLDERID" val="1"/>
  <p:tag name="ISPRING_SCORM_RATE_SLIDES" val="0"/>
  <p:tag name="ISPRING_CURRENT_PLAYER_ID" val="universal"/>
  <p:tag name="MMPROD_UIDATA" val="&lt;database version=&quot;10.0&quot;&gt;&lt;object type=&quot;1&quot; unique_id=&quot;10001&quot;&gt;&lt;object type=&quot;2&quot; unique_id=&quot;12382&quot;&gt;&lt;object type=&quot;3&quot; unique_id=&quot;12383&quot;&gt;&lt;property id=&quot;20148&quot; value=&quot;5&quot;/&gt;&lt;property id=&quot;20300&quot; value=&quot;Slide 1&quot;/&gt;&lt;property id=&quot;20307&quot; value=&quot;281&quot;/&gt;&lt;/object&gt;&lt;object type=&quot;3&quot; unique_id=&quot;12384&quot;&gt;&lt;property id=&quot;20148&quot; value=&quot;5&quot;/&gt;&lt;property id=&quot;20300&quot; value=&quot;Slide 2&quot;/&gt;&lt;property id=&quot;20307&quot; value=&quot;300&quot;/&gt;&lt;/object&gt;&lt;object type=&quot;3&quot; unique_id=&quot;12385&quot;&gt;&lt;property id=&quot;20148&quot; value=&quot;5&quot;/&gt;&lt;property id=&quot;20300&quot; value=&quot;Slide 3&quot;/&gt;&lt;property id=&quot;20307&quot; value=&quot;305&quot;/&gt;&lt;/object&gt;&lt;object type=&quot;3&quot; unique_id=&quot;12386&quot;&gt;&lt;property id=&quot;20148&quot; value=&quot;5&quot;/&gt;&lt;property id=&quot;20300&quot; value=&quot;Slide 4&quot;/&gt;&lt;property id=&quot;20307&quot; value=&quot;308&quot;/&gt;&lt;/object&gt;&lt;object type=&quot;3&quot; unique_id=&quot;12387&quot;&gt;&lt;property id=&quot;20148&quot; value=&quot;5&quot;/&gt;&lt;property id=&quot;20300&quot; value=&quot;Slide 5&quot;/&gt;&lt;property id=&quot;20307&quot; value=&quot;291&quot;/&gt;&lt;/object&gt;&lt;object type=&quot;3&quot; unique_id=&quot;12388&quot;&gt;&lt;property id=&quot;20148&quot; value=&quot;5&quot;/&gt;&lt;property id=&quot;20300&quot; value=&quot;Slide 6&quot;/&gt;&lt;property id=&quot;20307&quot; value=&quot;293&quot;/&gt;&lt;/object&gt;&lt;object type=&quot;3&quot; unique_id=&quot;12389&quot;&gt;&lt;property id=&quot;20148&quot; value=&quot;5&quot;/&gt;&lt;property id=&quot;20300&quot; value=&quot;Slide 7&quot;/&gt;&lt;property id=&quot;20307&quot; value=&quot;263&quot;/&gt;&lt;/object&gt;&lt;object type=&quot;3&quot; unique_id=&quot;12390&quot;&gt;&lt;property id=&quot;20148&quot; value=&quot;5&quot;/&gt;&lt;property id=&quot;20300&quot; value=&quot;Slide 8&quot;/&gt;&lt;property id=&quot;20307&quot; value=&quot;261&quot;/&gt;&lt;/object&gt;&lt;object type=&quot;3&quot; unique_id=&quot;12391&quot;&gt;&lt;property id=&quot;20148&quot; value=&quot;5&quot;/&gt;&lt;property id=&quot;20300&quot; value=&quot;Slide 9&quot;/&gt;&lt;property id=&quot;20307&quot; value=&quot;279&quot;/&gt;&lt;/object&gt;&lt;object type=&quot;3&quot; unique_id=&quot;12392&quot;&gt;&lt;property id=&quot;20148&quot; value=&quot;5&quot;/&gt;&lt;property id=&quot;20300&quot; value=&quot;Slide 10&quot;/&gt;&lt;property id=&quot;20307&quot; value=&quot;310&quot;/&gt;&lt;/object&gt;&lt;object type=&quot;3&quot; unique_id=&quot;12393&quot;&gt;&lt;property id=&quot;20148&quot; value=&quot;5&quot;/&gt;&lt;property id=&quot;20300&quot; value=&quot;Slide 11&quot;/&gt;&lt;property id=&quot;20307&quot; value=&quot;275&quot;/&gt;&lt;/object&gt;&lt;object type=&quot;3&quot; unique_id=&quot;12394&quot;&gt;&lt;property id=&quot;20148&quot; value=&quot;5&quot;/&gt;&lt;property id=&quot;20300&quot; value=&quot;Slide 12&quot;/&gt;&lt;property id=&quot;20307&quot; value=&quot;303&quot;/&gt;&lt;/object&gt;&lt;object type=&quot;3&quot; unique_id=&quot;12395&quot;&gt;&lt;property id=&quot;20148&quot; value=&quot;5&quot;/&gt;&lt;property id=&quot;20300&quot; value=&quot;Slide 13&quot;/&gt;&lt;property id=&quot;20307&quot; value=&quot;297&quot;/&gt;&lt;/object&gt;&lt;object type=&quot;3&quot; unique_id=&quot;12396&quot;&gt;&lt;property id=&quot;20148&quot; value=&quot;5&quot;/&gt;&lt;property id=&quot;20300&quot; value=&quot;Slide 14&quot;/&gt;&lt;property id=&quot;20307&quot; value=&quot;295&quot;/&gt;&lt;/object&gt;&lt;object type=&quot;3&quot; unique_id=&quot;12397&quot;&gt;&lt;property id=&quot;20148&quot; value=&quot;5&quot;/&gt;&lt;property id=&quot;20300&quot; value=&quot;Slide 15&quot;/&gt;&lt;property id=&quot;20307&quot; value=&quot;274&quot;/&gt;&lt;/object&gt;&lt;object type=&quot;3&quot; unique_id=&quot;12398&quot;&gt;&lt;property id=&quot;20148&quot; value=&quot;5&quot;/&gt;&lt;property id=&quot;20300&quot; value=&quot;Slide 16&quot;/&gt;&lt;property id=&quot;20307&quot; value=&quot;311&quot;/&gt;&lt;/object&gt;&lt;object type=&quot;3&quot; unique_id=&quot;12399&quot;&gt;&lt;property id=&quot;20148&quot; value=&quot;5&quot;/&gt;&lt;property id=&quot;20300&quot; value=&quot;Slide 17&quot;/&gt;&lt;property id=&quot;20307&quot; value=&quot;312&quot;/&gt;&lt;/object&gt;&lt;/object&gt;&lt;object type=&quot;8&quot; unique_id=&quot;12418&quot;&gt;&lt;/object&gt;&lt;/object&gt;&lt;/database&gt;"/>
  <p:tag name="ISPRING_PLAYERS_CUSTOMIZATION_2" val="UEsDBBQAAgAIAJp9U1Ag5RNa8QIAAJkKAAAYAAAAbm9uZS9jb21tb25fbWVzc2FnZXMubG5nrVZRb9owEH6v1P9gRerb1m5ve6CpApgqaohpYkq7F8tNDFhNYhY7dOzX7+JAB9tQgFZCEbZzd9/d9905nZufeYaWotRSFdfO18svDhJFolJZzK6dMR18/uYgbXiR8kwV4toplINu3POzTsaLWcVnAv6fnyHUyYXWsNRuvfqzRjK9dkZd1vV6d4wS5o1GrDumlIQs8Lo4cNwuT146V+vX91j3SEgjErCRF+KAhfiROm79PM5uFOEHx62frXbjKMIhZXHg9zHzYxYSCs6GowBT3HfcJ1WhOV8KZBRaSvGKzFxA3YwsBdKZTO1BomCjqERbsD4Zen7IIhzTyO9Rn4SOG6uyXH2ybnll5qqEcBqlUvPnTKQ2JjBkzxel0BCaG2AQwc/MJbypci6Ly7bQkCOOoDpxPCER5IULI0rE0YJr/arKdCe/7UBtjv2wR6CEPbrlnNY+No4BowSdlaVITLszQOnZyqwZmfhhn0wYtUKoycgrbaDg+SITRli0sk6FJ7Yqz2KqgJlM8GVTNYhuaWot0BDHsXeLWZc8ggZAdOQYC3LnuOTuGIsnHENCOG6zCb0H/9azFQF1bqSzkWbCayVkK8STBOxq5pZSVRp2ajZBQDZ7fXlcmBjfj0Exvhfs6YDGK5TermZyKQBHmYqyNRA0ZQ/3/fCW3Y/972zg+QHu/4dmvkKFMoinS14kAohNeKUFWsFZKlN7VkvMxv9RyV+Im3VDXqx7Oezjx4tj8ey0/x71cWNEvjBtoeuCreGfgqJup70QDkn9tPhxD4de5JOPYUbLvMqagfVuft6QHctRK4h3Vupwtj4UiVXKwVPSCuX08bh1Z+2MMerTAMO0BIezJjFwmclcGpEe4HM8xHVFYxg2zfDZyWSiqiy1wsrkix1AcDFVufj3NpyWKre7GdebwjYD8OY9KJrkoibo6Ihb8U0bB/OzJY3TWYrHXYs5ZmQwgBtpOm2zoD7k/iEfJLxptlzlsPUX0reVth+Rnautb8rfUEsDBBQAAgAIAJp9U1AVHmAbowAAAH8BAAApAAAAbm9uZS9wbGF5YmFja19hbmRfbmF2aWdhdGlvbl9zZXR0aW5ncy54bWx1kEEKgzAQRfeewhsIXYdA16VFqBcYcZRAkgmZUfD2TURtadNl3vs/w4xiFDF+Yl3VtYJZ6CkQRUucUTXvd7YMC169cSCGfMKCvOdKJjcsUWgjMnrZlB7Bcsr/8GN4a2E9P+IjXjDlQmcc6kupsJlc8rCYaWPdGlCPEdOAL5hz6KG3eMO1J4jD4wzsG//VuZs2mx3eaUAdIrkgqvlAVbrXcfQXUEsDBBQAAgAIAJp9U1AfVIpqMAMAAMcOAAAiAAAAbm9uZS9mbGFzaF9wdWJsaXNoaW5nX3NldHRpbmdzLnhtbOWX3U/bMBDA3/tXWJl4XAPaJk0oLWL9kKqNgkhh8ITc2G1OOHbmj3blr985bkvZyha+JLY9VE3su9+d787nODn4Xggy49qAkq1or7kbES4zxUBOW9HZqP/2Y0SMpZJRoSRvRVJF5KDdSEo3FmDylFuLooYgRpr90rai3NpyP47n83kTTKn9rBLOIt80M1XEpeaGS8t1XAq6wD+7KLmJloQaAPwVSi7V2o0GIUkgHSnmBCfAWtEQne0LavIoDhJjml1PtXKSdZRQmujpuBW96fS6e913K5lA6ULBpQ+HaeOgH7b7lDHwDlCRwg0nOYdpjp5isObAbO6fYi+dxL8yKnJYM/WMjsLFS7uE44RyOuNLYzhCraVZjvrWtCdUGJ7Em0MrMfAhpJmFGXp2qx78nTghUleWStu21Q4RPw2uKPE9mGSiNowt38lYCYxt5RSWSTHmbEgLHqKdXoPso9BeRCa0ALFoRccllySlEpMLlgrI1rrGjY0FWyW1v5Q+1EAFOZOA1cfJURrdWg+LynKqDd/0ajVjfGSz9lflBCML5YiAa06sIhhdV+BTzslmCshEq6IaxRKxxAhAizPgc84OqlAtgfcZukQThUNNLMVScBssfHNwQ8Z8ojRyOZ1h4eI4mMBvPghcUmNuoXTl4076ZdDtXQ2G3d7Fjl8gZTMqswfCsZx4UdoX4dMFkcqu9DAcGXWGV0lhwKq5OmtrPj4N64rGPD9TNu7wDRRO0OfErwOygX7BlL+MlYck/o8e1Dab01m10f3mrdC4xQFTEpg4kWFLArnsgDWAGZVESbEgNMOmbHzbmIFyBkdCgwho83gPgz6WafU2hRk2SaUZ179HsoXERpn1lS58Mhnx518r6nZGGLNR7/SwMxqcD0aXV6PexSicRmv1eGv3TGLf1Lf3eH9ovMYWf3LaO68T+SEGoVaGemkt3HEdqePPdaROw5l0snEe1XIBe8w07BnsMgIKwCJ4RRXzlK+CUG3PXDF/zYb5B1b/+j4Ja68/7R0NPh1/6f7vu+CpcQhvqztTfOdek8RbL0B+pgAJBV6r/KG4vjW1P7zfTeLtU40G0u5ePtuNH1BLAwQUAAIACACafVNQcVeUnRUBAADRAgAAHAAAAG5vbmUvZmxhc2hfc2tpbl9zZXR0aW5ncy54bWyNktFOgzAUhu99CoL3kE2NmrAmbuiN0SzZXuAAB9IMekh7IOHtrYUNVIjrVfv//9fTnjYyJ6m8FrWRpDb+yhc3nhelVJI+ILNUhflWzpons42fNMykgpQUo+JAka6g9MXtmxtR6JL/UWRrXsvkkOJY5mH9tI2vQoYa99vHePe8BNRQYJBAeio0NSqz+d1rvIrvJvlhOm1IZH52BxqmA4NmwbrBKBzXvW+gxRclK2DbZ2swmiE55/RMSVTvNRrbLmeKHEpjiT/6eIR9Cd1lM3MGZpwl5CgrFOs5xDk9pqCVhVOPXY0i12iL/BL7JCpISnzHLiHQ2eclMtx90e5pe8emwg/KUNSaqpqjcCK5hxmfwc7tVxZfUEsDBBQAAgAIAJp9U1DXm3CWKwMAAG8OAAAhAAAAbm9uZS9odG1sX3B1Ymxpc2hpbmdfc2V0dGluZ3MueG1s3VdNTxsxEL3nV1hbcWy2qJcKJUE0H2pUSBAbKJyQs3ayI7z21h9Jw6/veJ2EQANdKBGohyjZ8cyb8Zvxc7Zx+CsXZMa1ASWb0X79U0S4TBUDOW1G56Pexy8RMZZKRoWSvBlJFZHDVq1RuLEAkyXcWnQ1BGGkOShsM8qsLQ7ieD6f18EU2q8q4Szim3qq8rjQ3HBpuY4LQRf4ZRcFN9ESoQIAfnIll2GtWo2QRkA6UcwJToA1owEW+83mIoqDw5imN1OtnGRtJZQmejpuRh/a3c5+5/PKJ4B0IOfSs2FaaPRme0AZA5+figRuOck4TDMsFLmaA7OZ/xV770b8J0aJHLZMPUZb4d6lXYLjgnI65ctkaKHW0jTDeGtaEyoMb8SbppUbeAZpamGGld2Fh3onTojEFYXStmW1Q4gHxhVK/AhMY6I2ki2fyVgJpLYsCqckH3M2oDnOxGlPRmRCcxCLZjQsuCQJldhRsFRAuo4wbmws2LKTvaX3kQYqyLkEHDlOTpLoLmfYSppRbfhmLasV4/lMWz+UE4wslCMCbjixiiCnLsdfGSebxJOJVnlpFdRYYgRgxhnwOWeHJUFLwMcSXWGK3GEkzl8huA0Zfjq4JWM+URpxOZ3htKIdTMCvPwu4oMbcgdJVjXvJcb/Tve4POt3LPb9BymZUps8ExyHieWF3gk8XRCq7ikM6UuoML5vCgJVrVfZWf3kb1nOMfX6lbtzDN5A7QV8Tfk3IBvQOW76bLM9p/F8rqJw2o7PyoPvDW0LjEQdsScDEhRTVCuRS9yoAplQSJcWC0BSl2HjZmIFyBi1BIAK0eXmFIR7HtHyawgxFUmnG9dOQbCFRKNOe0rlvJiP+0mtGnfYIORt1z47ao/5Ff3R1PepejsIdtA6Pt6pnI/ZSvl3Z/VXxUNjHb6fsp2fdiyqED3DvlRrTTSrBDat4Db9X8ToLV9HpxjVUqQSUlmk4KiguAnLA3r+jQdn6FwCenJQwW688KO/gePz3u97aa7NNFkjCc/BBu9aHygQk3ZP+1+FxZ6dMQDUq3nYU/pWJ8LR6JYrvvbY04q3vNzW0339JbNV+A1BLAwQUAAIACACafVNQjnP2+moAAADlAAAAGgAAAG5vbmUvaHRtbF9za2luX3NldHRpbmdzLmpzq+ZSAAKlHCUFK4VqMBvMTyotKcnP00vOzytJzSvRy8svyk0Eq1FSdgMDJR2civPLUosIKE1LTE5FMdTUyMLJBadKhIkmTuYuzpbI6goS01P1khKTs9OL8kvzUiDKnF1dDF2MlcCqarlqAVBLAwQUAAIACACafVNQvH0190oAAABJAAAAFwAAAG5vbmUvbG9jYWxfc2V0dGluZ3MueG1ss7GvyM1RKEstKs7Mz7NVMtQzUFJIzUvOT8nMS7dVCg1x07VQUiguScxLSczJz0u1VcrLV1Kwt+OyyclPTswJTi0pASos1rfjAgBQSwMEFAACAAgA6wpHUDZhWAJHAwAA4QkAABQAAAB1bml2ZXJzYWwvcGxheWVyLnhtbK1WXU/bMBR9LhL/IfI7cUvHBigBMSS0hzEhdWx7q9zkNvGa2JntELpfvxvnO6RsSKvUKrm+5/h+HF/Xu35OE+cJlOZS+GThzokDIpAhF5FPHr/enZyT66vjIy9L2B6Uw0Of5IKXAJYQJwQdKJ4ZBD8wE/ukZ3CRmTiZ4lJxs/fJco7c7U7LOTk+mqGL0D6JjckuKS2KwuUaESLSMslLEu0GMqWZAg3CgKJVGMRpsJfm72j8plJQs89A95CZefvGNUnL8az5gKRYulJF9HQ+X9Af959XQQwpO+FCGyYCIA5WcmZLuWHB7l6GeQK6tM28KsgVGFMGYW0zz1zyxblwtAp8UjmsU9CaRaDdRESEtn4NZ0NQYRrrmolwLdgTj1iZ21rXXrZFHYmOpTJBbmr0DvYbyVS4bu09f49OROxtE6bjmk8PcrH8O14nY/3W5ftkLDajfJNwHeNSH9JZp5Ogw1291NbYyvaxke1dyUQcBb9yriC0r9/aEzBfkGrDVuY2TlcXAS7g0x0LjFT7W4ShdGvZuK1S3EoprgW1HG67+6qjIE22W2AmV9CUauY98RDkF6aU7deVUTl4dGSssXQI9miVct2kriFebNLk7B96U/qNWvNTv9YZC/gfjfmERG1NuAjh+Y6jj4EUa2oAi13aXJMlbrlnF5PON2nvMA1M3UnApmAijmEqAjz7ITOMdnZ6CAqKaXQJcjXC9hYOgmMexQl+zSTDePUgTcrUbpKht3AQnMhgNwFtzQeBGyULzFDnWYYD4GXxXq63HaHjlox02YrRoxPj0AtybWTKf1ulD+akubSSfuX0Hh85hz4N6CbjLeTD/DXEaBIM4mrmwvY1ApwLTxyK1YDnpLa6GQ7xiVlfPo0GfGl6KGdMM51LwzqrLOM5DibPKq/mHOfZyCeELcsTc9tPaHh5WOgo4el7Y4rrO55VWaz4b3AKHpZ/DRZLLLUTQ6l3n7w/X/YYUIs4GQfbW9OhHbdSNHVwXWrfql/bjuaGqrVSyeyQpLy6FxWmmgcfUY6RkrkIRwKwDavpdYLz+EYBcxLYYkaLUzweMvPJO3yoc744u+hS/rC4aLA2rodq4yqWN1xHdcCd/Gh9kNpEvHqu4eMfUEsDBBQAAgAIAJx9U1AJEnDiVAYAAH4WAAAdAAAAdW5pdmVyc2FsL2NvbW1vbl9tZXNzYWdlcy5sbmfFWF9r21YUfx/0O9wJChu0aTtoGSNxkeQbW0SWXOnaSTeGcBXVErGl1JZD/NZRxhgddHkabRlLmmVbuoa1tDAmsfVBId9D+yQ790p2rDWtpK5hD3Eso/O75+/vnHvmr272e2jDGgwdz13gLs1d5JDlmt6q43YXuBZZPP8xh4Z+x13t9DzXWuBcj0NXK2fem+913O6o07Xg+5n3EJrvW8MhPA4r9On4GTmrC1xTMAReXDKIavDNpiG0CFEVQ+YFLHMVoWOuzV9IX3+NtKg2mrxy3ZDVmmoIUo2ryF7XQ/7g6Gkcfu920Y042HE/+OjKlc1Ll698WApOb/CyfDIgYoiXLxYAVIimygagYtlQ8ArhKkSKg7+aiMThj2I5ebVFZEnBXKVBZZFcHqGp4TZXacfhbUS0o9/i8EE+QEvTsEIMXZaq2JB0Q1EJc5SMCa5CmJhD1u042HXQptVHvhdtu+Cn8D64DZIBHW7F4R3kO3Hwch35cbhn5p1ZVRu8pBga1okmiURSFa6y4rioF4ffOefSGBxuRbv0mLtoI3qBbCcOvxohO3reYVrciLYd1IUzd0EDfxA9dpFPP/rw3hcucqPt8Vy+GsuKrPJVlpwNrOt8DZx/+C0155UzKCLaiMOHDtpwVi3vHOiyOwZ7mV9GcbgFL8XhPnyugg/gn6PqTJ0vqfuiA+To6wMoL2SCL3fGucpp/LKk1KB2VFk3sFKd/MJVlsDTPvLtKDBBo+DPklAar2MN8jQO9sdvIWqwsmHS1Po9H5ngg3JAdalWl+GPUEWEKPBptHdcG1wX7I3KYTWxkmIU8QWkOtagWnR9WdUgvRUIxsE66sOnj9bgYR+SzIuD303Uh/wbQlzTBKcZ4ULWO2h1RImCJgck3hPQGr7nelJSRBUqTSQzhzfedOqaHb1g1RUFbjcfHcziWSmllQwegvw2COOkTBHbrIAhfbZBdf/o6dEOLaFox0xp8KEJZztoAIToUOXCe05a6TPmFqswmW8pYt0QyJT1m1DB+eakcsARryvNOHgGCs1WIjjtYFp6mVLLVTM9wBDUFaA/KDDm+jJS6hJXUZfKSFzHehERhW9LNZ7FFbh5wpjHxAwWhl8jM3oOAWU0PBiNaUFCTjOyTuOWxHWu3Gk6vtaCepF4+YQ2YCYJw+Bty2PH71P6f4Zcm9ECLZu7rp17KDQtEVdpQV9rSZ8ai7wk42o2f5OAJCbOoXb0ZLZHpIWyQW3c9dGtUScpzjXg3jvMBZSndiZJfDbtdEoVr5w9oXmV1TfTL99Qdr1ou/+KYnH4wymqRZnmjTr9Dz7TRazwmqS+kzgfbrEHypovqE3hPSp9yooXDTi14iCj2alEO6NXqYifnmp60mYxjHlyQtt3OylVWf2O0ysOUae6CBKQchz84haXk5RFkCFpPjklJBU1FU6TMeHW8jh6HSLANF+hRGxHj/vFhdtgNki2aX8rM2UcIyxjQZcINE3Corps3ciTZbSRNzzM5g9rAa/QRs4MUWhumLkZZJomkYgMJtUnrS94ic4jESYZD/Lq/QKorQae+ChpcydYSgPeZwN9Ju8hhKNxMnkn8YBff02NMunrDkj+AQ/QHa/+F1USG0nm6OIZMKWDUmMgC2WGRN9FGHXMazDGibwi0tmvHoc/jwvKQBVSH8lEn0yOk94QPaHVBBPGGK2xcNwaFbh/pLDJNbmKF3mATr1CKOIadXf/79s/FQT6t3Jw5yfoWisOHiESfdNAS3QL0PikFBqdd4HE8RT1sxo434R73uelcahpU5j24R16Y4d77CRfbWruKB+2JbB01A11cRHG1Zs38yQIL2RtqNUlJNajB0UE0wXIRLTEGoRIUE3vbp+QTBA2S/vDrYTcCmU881aaZTwhvFhvQH3rNMkA3+2OxtFjtwzIJFVFtaXB3TslB9EbDYYWIo7fsxDe7PTXe1YZ1AavLUGPYBdoQEv6HDBNqWv4LCALOQQ7zdcyorNbL6C6XpEF0qz863s++Jut9Rw09FgKpPHNRQe3EKlp8NUqWxUmW4K99ckwRFs56tG9oQvsebw8LIor1nkFGtoMtAs5CT0MvP9onJ7CpiUIBb3WwqgWh/f9tzpTw3i6JKTLLrZBIrQDFCA7NoZMeghQcvKcJWTaLtk9PAs2fRqyTfH8hZnF8T9QSwMEFAACAAgAnH1TUBUeYBujAAAAfwEAAC4AAAB1bml2ZXJzYWwvcGxheWJhY2tfYW5kX25hdmlnYXRpb25fc2V0dGluZ3MueG1sdZBBCoMwEEX3nsIbCF2HQNelRagXGHGUQJIJmVHw9k1EbWnTZd77P8OMYhQxfmJd1bWCWegpEEVLnFE173e2DAtevXEghnzCgrznSiY3LFFoIzJ62ZQewXLK//BjeGthPT/iI14w5UJnHOpLqbCZXPKwmGlj3RpQjxHTgC+Yc+iht3jDtSeIw+MM7Bv/1bmbNpsd3mlAHSK5IKr5QFW613H0F1BLAwQUAAIACACcfVNQMQlLBEcGAAAsIQAAJwAAAHVuaXZlcnNhbC9mbGFzaF9wdWJsaXNoaW5nX3NldHRpbmdzLnhtbOVaS2/bRhC++1dsWeQYy+8khuTAlulYsF6RGCdBURgUuRa3IpcMubSjngLkVKRAmmNTBLWbpmjSBE3RXCqhzYGG/wf7SzpLSrJk+bFMLDdtDrbB3flmZue5Qzp99a5loi3sesSmGWlyfEJCmGq2Tmg9I91QVi5elpDHVKqrpk1xRqK2hK4ujKUdv2YSz6hixoDUQ8CGevMOy0gGY858KrW9vT1OPMflu7bpM+DvjWu2lXJc7GHKsJtyTLUJf1jTwZ7U4SDAAH4sm3ZgC2NjCKVjTgVb902MiA6aU8IPpZorpuoZUiomq6lao+7aPtWztmm7yK3XMtKnWXl5cnm6SxOzWiYWptwm3gIs8mU2r+o64VqoZpV8iZGBSd0AdSenZiS0TXRmZKTpiSnOB+hTw3wi7vHhVc4na4MVKOsIsDBTdZWp8WMs0cWb2AV3YG+BuT4GpgNrfZQM32W9hXhJb1LVIpoCO4jbKiMtKxsVeUWuyMWsvHGjko9VFUYoOSUvC2Gq+dyyvFEsKXJ1Y1Up5BODFPmWkgCUVDNh9uWKXJWLilzZWMqVEiLElTrAyIXFXD4h5qa8VM0pSSUVFwtJIeXVUlEMky0VyovF24lUW71dliv5XHFtQymV8kqufICK4r4vwtOpwWRJQ1LZvtufEszwrRpViQkF6lBeeJhBiTNVt44Ve4VABm+qpocl9IWD69d91SSsCVk9AZWwgbGz6DlYYxWesRmJZ6F0wC5mCIpBGvfqweyVXjm4dHng6KlY+sGxjtQy3SuQZcNm9jlrPzkx21P/yszJ6h+jaBoKtKPSZt6un7v2s3M97afm5k5W/yg101tEx3ZRdd2oRA+rf6r5+rrB5PRpKhwjLa0ypmoGtA7Wrfz9K10qwm2vaoxsQV/Ch3Td9E2z6juO7bKD5tG/2FPiGDbpTZsO5A5/RjXb1Htew1YN60XVwn0Nt9ogdAUoJyW0CVlugj9LDqaoqlJo8oSBj7UeA8+veYywqLmvdKgXXaKaCPjBLQSjQnXI55qhut5AWvf8wxurtvDZNYMgzQhan8cWj1ePpV7fu09RLWw9pYi5Kq0DlIStt74Qeg0ooYqBMA1tha0/RTBLQYslI957FOxSA+lh65kvAlLC1vOmMCFiwJchDUwggtn7Jmw/UMFKYfsrCAEoX0KSItPexDWhQ4etXYq04Hdk+WH7ETiGe8QBRdvPNLC234zN7gYvwSyw+kvXdZwcnB/8AQ93sXVVXJpjwPkJ2tp/HbafMnTHhyMGuxqqBTsENUjYvm9xIfDDKb7TUAOizA3bT2AXTPGQdFSgwU5z/L3EDkkEwi73C/ENJldclm9dgLgAogHjJJdsBjvWkMiw/f1ZClwzgjfAi4Gd7o+j9eAlzzdQAeL6KVgv2vz3LGDYwQ7lObzDg2n/9f4u15X7/jRfdwIQ1G2+o98HZEfxZgVv+Gb7YcR/1LHWL+2MnT4gk7v+1SilJQ2xvUfRwyF7jzTOoB4hFvm7Fra/7YgZZpygQEYlmJfJ6NjA0W/yMv7KiWV1YjSOoXfTV4vTIGJkYDsS9Jzr+RuiRtQ2+AEeUEOI/cTk1PTM7Nyly1fmx1N/3/vp4omgzpxQNlVCu4NC9sSJVBh5aPo9BXfMlCmGOjRrngI6duIUxiVV84TpUxh5xKAnjD08iQoDh+bRU5AnTKUjQ54w1Q5hV2zXgms+1odi6OiXIgLwHDfUYlbJreeU20cwiNJv+D6dTvG7/tFX/2gM+1Bv/nAb/0tB12+ErR+QEnxdQGs5WCnMJ2kgwUuLV7nWsyZqRLfMO77gxbjDgdfjaLATwRTC9o9ZlOe/RcivreZQdjV4LEK7HrbvIaWy/2vYfizEXOHGKiNFVJnSmrhVzo6fMjAKHFzARLCr3bbZeosuoizcumwI5U/OrXW9TyMRKgJn3INGVpv/G7XuvV9zxMVyNLVO4YWqwZPBgnAcWQh/HF1plI76H5v9w34P+BG+m1P4ixNa95vBCypCn41vLNBLk5+jc1+CDkDrfMR8QpBnRw22TvjbVKGef4vPqUbwwhIhDls/03MtdIMpU5ULuaVSfvkjaC4fqAXjp95nwIHvfr3vUYMf1/mORSixwKwm3Mp7X+QXZmcm0qmjt8bGgNvgfzgsjP0DUEsDBBQAAgAIAJx9U1CULAhhawMAAJgMAAAhAAAAdW5pdmVyc2FsL2ZsYXNoX3NraW5fc2V0dGluZ3MueG1slVfbTuMwEH3nK6ruO10KuwUpVOoNCW0X0NLtu5NMW6uOHdlO2f79jmMncdqEFCIkPHOOPZfjsQjUnvLeAaSigj/2h/3xVa8XRJmUwPUKkpQRDb2QKHiOH/tPf5fL/sBCBBPyHbSmfKuMpbD1KALDTGvBryPBNe5zzYVMCOuPvz3lP8EgR3axBIZ1KWdDIqiO+TG8n84vorgz7qaj+eyhjRCJJCX8uBRbcR2SaL+VIuOxCe3WfG203TEFySjfd0bEqNLPGpJaTIubxXAxvIySSlAKTEgP88lw8rOTxUgIrMx+dHd/N7mQUx31eWNOaAeqqM5po+HodnTXRkvJFupFni3mN/PbdjzH3etd+TQuS9DwT3dmjuI/gvzS5iLN0q9oJJViawp6whmZr5PDBInx+iFh/mC+ToJJyBzUKUjFaIxtEDK2UvxuvjZwWy3dn/6QCMzdloK9mSacTA+jkJDBWMsMgkGxsj61Ex+vmcbLBOMNYQoBvqkCvWGGbyRTxTZ1W4X7Ax+Uxx7IGSrEWrAsgZmN1wPW7RV+Npvmc8WPr7R5AUo4OKMXYWWskC9Y1jOkZ6yQ76Zbr5wdz+CnHssp9DAlrpmfVx+9wAkui3oVq8JrTlqaW668o52hwCQihnEuqxVNwHQtGOQ2G9LgLKaAkwPdEo3v0m+DC495MioYnDic0pp1FWiqGTTJLRKZVBgMutcuW9e5Bo+l2IdDTfQSNtqlWrdVPTGPhV8Ns+zWudutrJpd9zS+JI/9hMg9yJUQTPV7joe3D7exb/I5w8xqfElBPvONuJDDhQZ//7wobWBhL+ClcKI1iXYJhtSWQVlQ29bm7gXu2Ka28iwJQS5QDRQKOdZtFrej2x3DX72m8AFxndDitEy9w+04oaXaPYPrPxAZ7Yru24X1JBnTlMEBioniGfKE2zILFGq/KV8jLic+b/B8QY5u/lQ68fepOxoIawxL1CeZ7+hWvCahyvOqTZNisFcb10Z9MSGNVP1wrcEJqbYz+psKiK2qVZNkWrxrIovbXa1d7uQAE06TfPqgQ5eSafJYDhMidWXJnUXAZ/YqBPNilZuVGTZ42ihmxo6HTZTcczpgV3g7xxsJ4A/X3Hjljf9fcAwFkfFLCam9Bw1uy8Yc8cXMZzVO+STVwcAz2eaUbcC/8T+S8X9QSwMEFAACAAgAnH1TUOtiKcdCBgAAtiAAACYAAAB1bml2ZXJzYWwvaHRtbF9wdWJsaXNoaW5nX3NldHRpbmdzLnhtbOVa3W/TVhR/719x54lHmn7QAlVS1CbuGjVfJKaApqly7Nv4rva1sa9bsickniYmMR7HhNaOMQ0GGtN4WaKNB1f9P7y/ZOfaaZo0aXoNTRHbQ1v55vzOOfd8H6fpa3ctE21j1yM2zUjTk1MSwlSzdUIbGemGsnLxioQ8plJdNW2KMxK1JXRtcSLt+HWTeEYNMwakHgI21FtwWEYyGHMWUqmdnZ1J4jku/9Q2fQb8vUnNtlKOiz1MGXZTjqk24Q9rOtiTOhwEGMCPZdMObHFiAqF0zKlo676JEdFBc0r4pVRzlVmmlIqp6qq21XBtn+pZ27Rd5DbqGenTrJybzs0e0sSccsTClJvEW4RDfswWVF0nXAnVrJGvMDIwaRig7fTMJQntEJ0ZGWl2aobzAfrUIJ+Ie3x3lfPJ2mAEyjoCLMxUXWVq/BhLdPEmdsEb2Ftkro+Bad9ZDyXDd1n3ID7Sm1S1iKbAJ4ibKiPllI2qvCJX5VJW3rhRLcSqCiOUvFKQhTC1Qj4nb5TKilzbWFWKhcQgRb6lJAAl1UyYfaUq1+SSIlc3lvPlhAhxpY4wcnEpX0iIuSkv1/JKUkmlpWJSSGW1XBLDZMvFylLpdiLVVm9X5GohX1rbUMrlgpKvHKGiuO+J8HSqP1nSkFS27/amBDN8q05VYkJ9OpYXHmZQ4UzVbWDFXiGQwZuq6WEJfengxnVfNQlrQlZPQSHcwthZ8hyssSrP2IzEs1A6YhczBMUgjbv1YO5qtxxcvtJ39VQs/ehaQ7VMd+tjxbCZfc7aT0/NddW/emm0+icomob67Ki0WbAb56793HxX+5n5+dHqD1MzvU10bJdU141K9KD6p5qvpxtMz56mwgnS0ipjqmZA62CHlb/35JCKcNurGiPb0JfwMV03fdOs+Y5ju+yoefQedpU4gU1606Z9ucOfUd029a7XsFXHekm1IIMrK1RCm5DWJjiw7GCKaiqFpk4YOFXrIjy/7jHComa+0qFecolqImjYMHVgVKwNOFkzVNfry+OuQ3gn1RY//8wgSDOC1hexiePTE6nX9+9TVA9bTylirkobACVh660vhF4DSihbIExD22HrLxHMctBiyYj3HwV71EB62Hrmi4CUsPW8KUyIGPBlSAMTiGD2vw3bD1SwUtj+GnwO9UpIUmTam7gudOmwtUeRFvyBLD9sPwLHcI84oGj7mQbW9pux2d3gJZgFTn89dB0nB+cHf8LDXWxdE5fmGHB/grYPXoftpwzd8eGKwZ6G6sEuQVskbN+3uBD44RTfa2gLoswN20/gUzDFQ9JRgQa7zcn3EjsgEQgPuV+IR5Z8KSffugBxAUR9xkku2Qx2rQGRYfuHsxS4ZgRvgBcDO92fROvBS55voALE9VOwXvThh7OAYQe7lOfwLg+mg9cHe1xX7vvTfN0JQFC3+Y5+75MdxZsVvOEfth9G/Mcda73SztjpfTK561+NU1rSENt/FD0cs/dY4wzqEWKRv+th+7uOmEHGCQpkVIJ5mYyuDRz9Ji/jr5xYVidG4xh6N321OA0iRga2I0HPuZ6/I2pEbYNf4AE1hNhPTc/MXpqbv3zl6sJk6p97P18cCeosBhVTJfRwM8iOXEGFkcfW3VNwJ6yVYqhjy+UpoBNXTGFcUjVHrJvCyCGbnTD2+OopDBxYQE9BjlhDx4YcscYOYFds14K5HusDMTT8LYgAPM8NtZRV8ut55fYQBlH6Dc7T6RQf7ofP+tHedWzUr3+4WR/m778VdP1G2PoRKcE3RbSWh5PiQpKWEby0eF1rPWuirWiuvOMLjsIdDrwCR7ubCKYYtn/KogL/LUL+2WoeZVeDxyK062H7HlKqB7+F7cdCzBVurApSRJUpr4lb5ez4KX3D/9HIJYJdPWyUrbfoIsrCnGVD8H5ybs3qfVqHUNqfcdcZWzX+OKrb0DcZZGR5iwvieKqbwkvTFg9/CwJwbEH7EXeeD+eb/7Clh2aBN6zLoxq2CAedX7v/v71uU/i7ENrwm8ELKkKfjUcSaJbJ79EZiKDE0wbfGp8Q5NlRB20Q/oJUqKnf4qunEbywRIjD1i/0XOtaf7rU5GJ+uVzIjTVviFjifBTF6mzNFz91v8fr++Ku+4VS/7fjE3De/78GixP/AlBLAwQUAAIACACcfVNQzwsxvLUBAAB4BgAAHwAAAHVuaXZlcnNhbC9odG1sX3NraW5fc2V0dGluZ3MuanONlFFPwjAQx9/9FGS+GiIDnfgGDBMSH0z0zfjQjWMsdL2mLVMkfHfXgdp1N6V9Wf/77X+963r7i141gjTo3ff29XO9fmquaw2sZtQWrpo679ALqwea50t4yQvguYDAQ8rvT3/kwy9BGQeiNk12z9ZWO34B2jcrxrWLS8JCEZomtJLQ3gntgwr82cjslNUxI6fMydYYFP0UhQFh+gJVwWomuHyoh5ugB2MJ6h90xVJomN6Ed9O4k/x1HE2jeDZ2uRQLycTuETPsJyzdZAq3YnmKP7TTpdc7Cao68E1XWJ5rszBQ+IHng3k4D7tJqUBrOMUdx5NwckvCnCXA3YSi0d1o8gfaMG4X1KPLXOfmm47CaBiNXFqyDFpVms3jQTxsYqLyalWzFfzIGfgwXclIznagzrFCuZVnHKBUmNmKtNHIThLlyJa5yI5cPLaT5OxmrW3Xv1F3jH6CavnzV1zb6TKtYjSuGXrXbE3c2qKruZzRGQx5ubUX9ZHqC509zQeRACUFluRmjN9p7Pq1SpupDagXRF41T3sooKtmAmohVmgFZgxL10WlVem8uY2C2nl6boreJi8OX1BLAwQUAAIACACcfVNQlBOzImkAAABuAAAAHAAAAHVuaXZlcnNhbC9sb2NhbF9zZXR0aW5ncy54bWwNzDEOgzAMQNGdU1jeKe3WgcDGVpbSA1jERZEcG5GA4PZk+8PTb/szChy8pWDq8PV4IrDO5oMuDn/TUL8RUib1JKbsUA2h76pWbCb5cs4FJliFLt4mjiUyjxSLHHYRqOFTXv/AHpuuugFQSwMEFAACAAgAqB1KUKzSE5YzQQAAu18AABcAAAB1bml2ZXJzYWwvdW5pdmVyc2FsLnBuZ+28CVhT57o2jLXd7Npu2Fq0UhErowGBClUMU7SCyqxBRECguxAiQ4iGEkwCia21TghNAkQkJFUmkalMiRgCdpAQAokyJ4GgkhAZQoSQhBCGL1gruL+e/zrnXP93/v+cb3tdXqysd73vep77mZ/1rnX1WMCRv234ZIOent7fvI96gvX03kXo6b3T/de/6M6ghZYFuj/rksFHvtCr4pqM6X68Cz3of1BPrybrg4V/vKf7/f7Zo6HJenqbvl75v04Uu+O8nl7UMW/PgyfOR8qGZNVf89O3vNDIE0OfH/L7e1Tit3Nfbfvuu7DYK4eRnncO0t5jX840egesn/1DTeeuqyV2n64TrP+Lof93FUXuGV+cdXo/wCrQtpttQWOwfITQUezzqDo0Jrj3XsrJAjTDfqyv7B5T5dsLZFDq5FC5y/LQeh1BeiEH8St/z1oaAV/9/OLPf5ZcI8uxagbi12/Cu7TGpGndSZLkrlmp2rd5MOnpLSW2BOKhp/cQckzcxn24d2LRj5Omp3eB89lp8Sy2hiQ0PF0o4tW6rVyiASBi4E8/UWJzJdPr9PS4vOLgWqeznWhQt+MOPb2njrsQMdA/FnxIThWhpM9k9GHs+YlKumnz9A34lbYCa/l7qMA2zK+7vTIn/RZG4UtSadQzwULp8mz+EDUh7wO9s00L2+Y74dg6zGfWZuqCJueOJUplG77gfS+Dfh983T69h9PkS+ZmWoL6ivHHx8UL0uWFhss4rcQhtTQirLYSt8DCLaRnLU/yFgvlmMQQpF20RYsqoWWJog0NyCUJdyx9gDs3NrHV9joZpCGCUJRDSy+yll48cx3WcNVTQ1lN+3Bzl3FzTAzdfJg3vLw4jJuR0h60aXKiNFL5VALp1uRyKdrhPb3MftezH22McxrxvkY2OZW2UL18Q11kcAXsKV5iLc1ENQ5cLEqM3pBtIdR80DLnKwd8BX4u/rS6ABo1k0a/1HFGpF4ybJJic3PesZ5YZg5rmWo/TOLzATNr4WNf7IHkT3EvvvQYwapTcWrNN8vxgMuCb8/EYCiCql9G6NgJenPqRK0kjJfWEo7qHE5TdEovcYNcaG1l6hJY/DBX2z285AoSFcCRuMi8xCjRB4SgJtI7eqwEwz7Cgn2LrbDGDMEck43kyAaMrR0Q9+565xEvFqTBeJHsRZM5yOkNBKTI15vmICSLPwXoJ6N2d8fStHv0sZrWfplJRe864R6vrjNfqTLIonWLt59b6C8oLy5UwtMnngmHl1QKYXnR0TZkzhOn7wLsqoMY22Vc8jsW1V6MIdLu4V9laju1woQimDQG8p3rslQlksX4cIIYGz5JsUXtaOeBaVIjebFOxIKLDTGYA/2xric9q5yZ6U21211HxF7c4YV8kCpd3wMGPnDCu4syRkA5Vl6jWtATmk0SJTXZNsAXPmjI4U7qOZxavjSrYDlWbc9P6a2HOVb2UWUJvjdNPoc0ojLzRLlOqDRXuD/HUSDNmXT5e2IUdZDr3FwCSQ9N7csZC7ZXUnhV67vTrwYZAQEnxpGYx1GkLcGCGbNLh32+RaILIogQMbY1psA7iV5bUY1bnODxVOzZju6p/Zpbexi0yp40gFX86XBwjDFqN7SvhxaTNipMCoKx4MsqOKhl2N6JPYGHcW9myNj1nww3RzIhORmYkRvOIndtacl2dFLlE2key9EuC5LGXowY5t1lxfPZNSe3APmguizJtODjhDBVw2SybA7dNFper0W550JOxjcjUUpsjjoDdpComUivSQ/kJw03y7b+bcWe7Hti+78hXxnEVt1rYxcfZbKIJp+lv+QtNUr1rYN9xJ8WFuReJA5y+wd56yJKpB03bzkoEq9ft9C3NQ7h3L1Y6HKz7Fwezf1suXg6LJDwsUeUkx0ngb5TGKKAnDYt19RuTzmbAylJK4trLOhpyknEaT+JWdpNL5FOu+XGoWQEN4pWKO3mOt86FSEuutlWb/MOoqVnHaak+MDRn4/rq1FuxQc784XePbJbDhD/QDvGidBjdDUsnF2fGNIXNMFZtDnkGFigIUJOlOG1wn5zkq9O0DtQFBmiLsOvejsjNS64VdwYm9b5UUNFBYNWGJHah5fEhm0osEDghpMTbnjwMtgIQmICLLp1ch4bK9RJXMiE7RcbeQXILvMdJhYtohXnXZtNhxuoUGMUvELHRX/RaAIpRB6ixB7LslZSbsLYjuOLP+YW7NHSRm7q6bHK1zf4YK0DaVnX22TQ/iXQSJFXgMEnNH1PGNhN/LBwSnqhyODE+JdFJZaydQHhfuJPS+iU7N1APYFHpP7hFFw/MrYR8KWAJYANlAyVDCYt9zMioLn4TSUlsjAcDYd52FtV6M/IEM0gO+kONQ/aytYvgd/zas+AnSOs16oegiAH4kjU6sYosMdsIguCITxgJgjDgnfXCyQ0hRjYu48mDBfUoCjBMdlNpsExSpql6yIy/Kv+2lr3cBlyRb2iKdC4KHkGX7mYyPK6ViLaZ4K45ltukxcpXy+TyW5GaDUq913yS4zc/kzYsJNTSbvQJh6tmBRmRr+jZwLHPMwdZhNlI2YILb9hmbc/AV/n/qX3vbMvOoWZPNn8sJR8o9vUKFhwMS89Sy7gHhL+oDOWYpp7HLx/IAzKyIjpn6cL83oQQZskTyv7CrrKc5+Ei5CYw5tKlzLINu8a3ODVq75s3h71yMuUk/lTRADfvjACi2HMthNFSBqnU5Z4aKp06z2ISiej4XAcY1BE86Rg2knZ21P62pshxVvbE3K03qOVsnFYdCc9h2XozjNy41cNBoKteu/LEELNOLLZCnY7JSPHK+DaD4J+ghG3wVCKZYBCaFl0TqVQc6vos6rnqa5RWo9jQrwQNVwOts7qxRwoLuizr+6LUB9Zr2dSbdBjoylw43vYm9GpEdrlDGJUWHDpkrqk+MqZ5dL7zK9/TP3piekP4gSD04gL3ZTebqtuNOl0g/5hdtX6/LAj2lOwQ9xcdr2qIp+2Ow5uLXMRSvGTYTi4NqFRQ51TJRYgjZkSGB1qMX3CK8Dnioz/KeCvAidEbUeXPUhfE7wpZqHq4pLMUSDj02GVIkU8Kb8aZRp6khG0Agq1Ruj0bS3Z5XpsCD6odoF8NXtam5vzVbF7eOlQlWgfjVeZwzJw5yUGulam36Bzhqpc6eWf3mqssDm5GQh0ctAG0spME9TPVMh82YhQMorMeczILaiXb/f2oT7IvmfKcZNh4vIPCfd8ovf0vCbirj+29OiqJYh1lnAC8RC/PktWb3K+6Ie7F2+qwHdEPx/GHCCcC0VO0SE++bud9d1lB8EEZY/l+94GBOT2gZ6DQUkhT7JTrGTLd6B5mpKeNJmsyH3rNvef7smqtTov1FkrkP4gbMhIhG/+ytt1eM/VUhuE2aMDEUlBEr/tv0FDGQYLQaKe2XT9ReOgR8fqhclnhD5yVIMwl2DxnucU/RLYJ1tFqPaDk1rsah09eC2zNEtOdUrPRHD1wdxgXXCqcGPN+5HvOsU+f5ycIENTZI4zDZFyQTNaBxBMykFKG9qj+apQW14beylIvl5zS9tgCFdL25sX3XgNIl+a/AafpMCC1U6B4eIeTHy4uKQjadiwtgMNF9C3s97V2y9SXfD3jMlfibcEkxjxw9v+/pyD3u6564kuc23fHC3pvf9JuP6u4OaefhMjmOEVgsxyI6qiAMS+KXtgExp7g6OS6JX3EYV7YZhPc1jjSMJYyugx96xbuUJG33ASjtbYKgGKkf6cn0MZGUghAtM/o7aMvU42uQDnbRhb/LHvZ0wMZbC6nnqbAGnQV8pmgrb08HcCrMBb6y/5l9V+yl6QqUwEtC5MZAMMYFv7t7zq5r5Qx+OXgghCZn9pSemuMo1ZFgyCvlGNaq+CQLbViW7l9hfRzKOR7vS+Zinf3pxeN+XHUxe/UiguSQ6dgi4NJnFKj9d5BcBxFV1AbVBJg3x94/AUL0c2IkMku0L8pqTplvSJRfPumVN9OazaKbT86Aya5gUuHpISw9TNsv1WujxgXL1jIz4ib9rCizsuvlC8OPzCQl+nJWFZFvqe3vBbblVtKBsgptA92RKsJ9HO94C59RCfooyj/HNx4NYeY1eWi1LhB+hJCqcpHxdD3Ou8uEEWj5K1IuJXyNmKxo5+Spn6xLqVZO7Mq2Qu/jp5ISt5+18lCUtHMFpQz+UuiqX5MPX+rJk1FJ5ouBDkSC50K3NKig+f2Qsl1pP+HnGt6R8dzYdLsRQNlgY/09AcHYHGdzerezBhrrH5TX9JCT3B7Rq7AYToXRhp0E8wM2N23G83s2Yb7095/yCXG+ew/Ye9V30dEHcMZomnv+2O1BkFItYH5ruhWDVzOxzRLs2D9NYS03DQ0wg8UV2OXvYBi2dbG7yniTVOJK/Kv+rCu+hg/pWj+cYh4eK2sY/6j4kP8Cw/BvZv1Vkn8+K+jfh9TkbA1ST9/+jJTBvEHfUHzYORTwVKbNVKDTCN1oeZmcFiTSLEnnJSWmPBw8oXi2kcXfEwOmsg8PQUdNy00VVhegPVqY+tzLpivzfT19UR776etWtlKODH/+CQSbB4oQ++mHtl5V/b0OjWP6izX5kzhTc74nkS+mrKlxf+fceZbI4D7tmzj6gL+MuG6XOXTVeyd7fApJaZ9o8ZIxIPp0MrldZnB/Dml2fmJ6pBTXPPAz0WHurjXg7NlJCy3ZgayZLjm2uYbhjVJGqP4pcPdshz9zEIXaV0t8bqjmNiHXUfHhMfze+P1I7/WuqxmHcROjzZ7uuw6JfaiIjKu92mK7m2/tiGd9GOmu9YPEUnA600TWSRi7j5zeLJLShlbwiVmt5tG2NKJPd2h1MHA38H6y+7EFO2QO1oHVW7gFka7xkvMhmvDJ+ydnpVLa43AqrxC6iXC/yXkdO1Lpq0AtG+tsWYPyCQIoktn+YY7vCQ8J0ZzwPxw6lvFk1yABynjE/mR7DnEzAzeUBA9kye25KbJn118j7Ct+JHH+MQ87zvqWbBAnEyitY983EtWFX0lA2JAqBoPO8q5zd09Ofn4PalWYXKm+tw4K4eWiZlZzbnYeT5ZyM8aWftZrf+PONrJroCdd018oSvfXB71PcuLL5zKLRvaOnq9ODUDX9AUDSizx/ecaZWZOQGnNiFS+FAwkgFq7OOLvJfJhekEzdBhvW3yucPSFQZt4LSXyBodhIC71kj+Y0sTiPBfkVFLzZvLQ24Rso2N3901KdE5Fgr22sF7Z5tJdt4XJamvZFLY1PRfu89iHtOpwwsJUeuZYloMh9aI73i9KacuquqG6hxcUol7xlQhWo/9QY8e2vA5sMgo/Mp4KQit3tdECsGjcm0mDhN+l7mS8Fo80Azc2+IITsDfS2h35NHJvPnnz4PJpkU/zRWaS3pvL1HGoAZ/cHN4w2CUm+uHlvizgQ/6ykDbcNee2526Si8QAl0DZVW6S7mHhV47MjjfOhloCvp9by43dbQh24peXil5Nfvy48Bg5HpnyX3pZ/paCT6/iqQminecIiad5NATgCsVTr8etl5h5mytuSqPYBadDS3gLyz1+PjPN7qoqMAn4xsq0LcvgUjfvCJBtxOm+pDG0rIZcR3JJvs6fG8TwgsyBsNiUtuN4NK9D8GWWkq8iKE/dui2FJpjDboC8hk0PKl8lK35LG+N1amqOenjD1JBCPdVLzvqwNoxfRKdgdydC+H7wY4j1Bxy+z9Gd9tmjz5xioUs6hJiGceCFpR9PSF3fImAm90DKZtb/kw57klJzwFdRK+3ZH0Rj1KA7m7xza/f5lQ+/yEThFTEH/xlwPFH94RzQWzpe/0SkIBxMMOvHhQRqgpdc2k9u8j8x77bvi+dK7uWWlblVMM95zV8b68TYkhV0cdTlZ2vkEGRXj+Y8iuE4h93toQig6+H9E8GRm3PT7kau63pc6Ro6vGTBFP/hB5+wens1XTk/mRyPSfkrk9Yzdw18S15aJ9muvBCW8gSW4+3VV8pLS9incXGHKudqLLBlcTD3ujZlxSBMlU4gBWtkZFz4QUo3l7SJnKVqoLI1IhOrVGaBrEVZJpZcDSLyflQCvp/e8q1HxP+iw6ymd1pXxfxuwLIzbfmSm9WZeCHgnME0kSl77qnV+jpwyP2bnc9ksLykpRcoe+q7qVasPgGrhIo5486F1zGeBjZPqL6coF5T3xJo8BVH9UhQsr7yCd8gZUhfWOpEHbrUljfvgInN04AKS7iB/49s1ADK5RY7HhsyGlCVE0FxQTkpdddwc9Alm1BhI+LdKvOqZNypltjQpHpgcEzJyA/jZ3PThwVeacox6lkHBHC831QOZ0PyGNG0gRVvHavCn32sYWL32Gqxn/fNXOM4peDuR+mJOw8HgkzbSzCuTa3Bm0GchMAUmgs4NBa2ybcS0rjeYLXyi2xH1js+Nxk3wyH0YZ7ypJDIcv9s8IIsPXXutxxIpK7d6Ge5+t/560q0wE8b1M2CQtW1qYqzIMx96r+2bKbpWlnATN45FE3oviIGHRQ7alfyCKPVDVcirlBqky4tDqqraNn5eF7D/9y2XT0tn9qq6yfZovn6UhA+B8nT8rFO1TtraPrKpQKF99m9WYUebMAxBTStLyGr+2YRsfBm4bHYQ2zy7N3tct/2DVM0aiiw8ReHfGboC8EGM9VXWnDhNQDmOIn0ShnjoBja0qMYpt/JmwaydQedlUWpFHdq+bSEYbWEJlMULeudHHzTEYtHDC4WSB/SpzJCNDhsflWGVU6D3fUmTBe1/v4nPTkrhBi8qyvMn568Ek1bouevaq7DqqOLdORhhkI8w5txafPk+bm2n0uD83ICbUi5Lvi2fGBKs85nmzH9vuIPB9SYixEz43+L6lBulnp5EawFVESSB3gD0CyOKe4/dWgdxF22wTVplo5CtJdzLdP7IaSf6LPzzUnJ3nqrUfc0Fqgl/GNAJCayeDloLLRZBoFAwTDfFfFYAzw/79TwA7EYd50fYFLrM/PwrFcuvzIpaqyHeejhV8k/28zPlk32qgROhCUviBE2iqnDCdpcO/2K89L0LibYfrz/uitIP21HgxLT+i+h+53dsc1hDH90Y9sTUDJ/bcXFAWs0675KCOLH0btCGbXEzcZKEgFz7mWwl/gLH3SYCJH1BEkOCrOkkK1sY4yuy1KywrqEw8eWszyR5izOdmAwAUMKWiWRyfcpj3At+4ejU21iFHYCXxuZabbc9UVgTYJ8Tznnv/XDfe6LaPKctJWTWThaJ3x3I2FgJ1XEuPcq+wJf6yUDcmDOQl4HSJ15jTgrirONohuD3PQasTGziIFCeprU5cBth3+6B6wukVq4EqJWa2gvzE0L65tZ4U14kdQPjc9nVxGju5Kl/3FSisxy9elzf82AYJM99BI7PS2qa7VyF+AIYWWTRW3hwomP9Jcs3pHGVV8cxqXf5bH9NzSJHzeZc/jlpgT9X3stGRGFn5UBxi+DXUZwO9uOXVzfMvm9W4H11lJijVJP/XieoWUcG+fCNb0Mufd6Sdl+Q4IEurOz5wSFvQJAjyaY6hPChIrZFWh7QXurWk7SCupL8UkCiTN4D0a6+MLtnhEynsaEmfUip6rYTN24kwUQAvea7tCEiVzpOErYlPRcf20zxfWEIOYGL9kuheAe1Zmyf4o4Br5N0tdq4e0+wdKJ4LSDnGcwsc4iXz1OdDDiLPzDefwGf/YskZ8FAjwzHsBcC5SKzmg6GxvGWj4dLkVZky2QeRBiVE2bpUg6XytLhu08fy/Bb/UfbBdIMFIUSMTPev5fpNwHxLSk3OUIMYSy7XLR8dSoICvbVuNI7/uhMKehzrxL22uG7bo7WZyEXl+dbYMFoNjaErq2O2C2GJRBmMQ0S7C/fAVP6BbKJSjt5Nd4IzR2XJ3rUFsLJ6/1EYvYEUDrR9UzJIWyyh4eIDbvqDKY+HTGf7+Vv3upP666FXTG61+BvMY7wCaNW5BRJJTdhJV5w7aXdhX00ELgmKzlmP2k0X7mmMgsqLTpUpY8Mo4VNSJGPKh1aW7u4YRSuzMxuf/oQoKf47u97tcmJUX1B3XQdalKLyY+5jnlh3Qu3UHGIVrPLnIaEYQV3ezALaCwxnjAPrsxrYycIQH0vjOjti1Z43KoO7ZTIIDQv/QozEPKUKZQexBoLyr7fm4fJN6uGGC04eWXQO+6ZbX2a5FMwR0ZfQuzll4NLWGG0Cfy+zxFIIobHTlAu2ebiojU+2BKIMYDVEsbLTJdmVUyZkEJTBt8HV3tfupVX2qExuRUbX+qO4fG5GZRzMMaqSTphu6GjS5UAKAqvcpPxcY0tEq6omoeONsVOt9B8Lay3Y0cFuYr20cHGPm7kiy4+jUm74VlZL50GG5xPynWIZzchmo0+YZlCGe06Hc20lIN7RvpvmxUUmapvi01yZ/j65tKP3UAka7w15u82jDP2rWfcGBbmRMBXTPsePV1t+t90tNInRQbvig2jlqvY2tr5xdQtxiLPDrhe40SlPqRcns4GN1PpH3LYF8260sD9cpWrMqABF0ScSpL4///DVbfuU9n5YTbeVAsbJQKKAvru8DufiWYqwXpkfr0kIS6KGMCpgNMuA2gltuBB1Bj1U7ftAVRCaPSZzY4CrIUlQCu2vfo6VJdaho1XSNP833lHTXVQ0lrMFVeHRX3Qt0yQDGiqzDDJXwInrVapPPcZgUdWPBzxIeCXc9yK6IgLZWpLWNkNETu7Lg4f7FZ0u870IpiXy7sZRk3Nb5CjIabmyDYEhuUm0xGlZcZh3H15ieitSrbglQcUIUyO2kCQm6HTCbsaG27tTww1gLdZCOash9o1SBwZZ+mN+oAqVKEAj9eLLCEtW24JQfCE9/OgszWFiyN5a+CRze+gy7fO7LMHzH7mO7Qph8FcnHKNy9nn3EWcK7TIFY3xKYjLsUF+NnZ1Afnwoiaqu2lRKUML686SfuzDt7ox/eOdWn5WwYdF4oDkyDzQyPi1T10RWqzC5SnjLkf6br4O++pQ4MUifm3KMitjJN43pn13R4lGYYYdhZ4v/hqzd5tETjrcHhzM5MwkFxvlCwHu0aMNKEC85fJMY29q3mG3RkLEbxA/eHeNHMxcGTST45hptlaliTvsQwkS3zax5rvSJCmrEcEuRT44sIac6ePf2WxRl/TDPQhg+nL9P5mJrHF7tRYA0TATMzMeIwtRIfl4LRb73tfk/dN8MLGSvQ3dR/oEXAudElBT8egXsyZN8XAi4PvGDbyKMI6b2TMCJ0lo709oMI0NZNLPHhZ5ValQWBzvoeCsxCPOXzqOCFFXkxUPdO4jzWCsGBe4/nJvWSEWUpk+uOlWn3Oy9TCenmVNcH74H9ob3P+rsdiBA0Nz6rO35TxzvkjrydWqRFe63oTx8/zbrNypl7HvtO6MNgK9tUgCdVU4OVXZArSV0ewOvJhX12K+2QjRizk5ome/I8/Xjdo25Y2+sTgxs/+7B7pKubamdfI8WzK5jMelvMh3PmJT/gcdutDbUsBb00k3I8hKr6hKWqX9gsRHPf3UJ5abZEc/YwpWz57+6ZrIx78arXtRVgG6Vfa+U1ZqmqyEga55jvmkEmZm/fgj7u1Jn2SE8PWl/BOvJ6cfhcGav+9mPNnrPmO75fdLTgZHbqSJUKeallRlB7P7Va33rmH6c2qwouAxPnwgfurh/YyNP7L5T/re63728ieE60oFX0x9O//3s+//FJ2MzL4tQ0oLL9GGs9lklXYSea3Vu3mmWSmn6eC2Rme6m81OpLdqXa5/8r3JYwzrE/WUjPp2N+e33AHEhOusyWj/pTSvwf6wK/vc8TnLiUdwxc5NSj+WXv3ywA0fZMffU0KNJvrjj/t2Y/HhtbSV/VJSMn1jN7WWWl9qOeMzXJKEQbPY+2+Qk89W8lhSYPu80dEf8CQEmd7durHoTogcj7acd7z2JEWJ4Y8de5YYsidtqZcGc3UBI8JEDZb4+5DyN+Os1I4nX8Qm+uhGfnP0srnXpandGVmznJRA7HGLOj5cPoSiO1UxVr1TYJWwtcg50gF1N7khDzK+5vwBR6A+fBHavjCPzYVedXKhu/mt6o8JvC7u2YbiztD1jN2DdtucOjxJL1zBdHIKwYNZI/eDbiKKB9qpN1mM3SIrVxFbVZQskiAaSS+g3vOGJtdW/eaMVbajVyg8zlmPi/cftVceuEmdHiX8+nY0cPHqVmCglKiB/urprbP1v3gKNuGktej6ZulXJY7BocHcW4BwByUeI1rCOtjzymjV2fbQvOYaRBoxawzmTYD52wx2KFt7syN7vDd+OoPzZ3Ok9Y5WHuMQ3xbzQt1p8FB3NyxPt87BipvwbzLKK6AbAwD+72dzN2b6dUvafIbyDKHIRu/0pfzNlgbgS7dztf3Mu0S8fkEzjkP4N9PxBtI44kp2080/nIjv2QAJcqWTnNRodycbPtlKcmDA/2shhDlmWhmj+U2jHbmwHJKMV7H9L6PuAJ0ZnR/H/ps5AovK6tzn8G0yJBvYx2smiU38O5c3Z1qRu22T0yFugJX6Q2b5SEk7NJYslpJbHQzoimkkw3V3M37qLnXPVHqa03lY3km//9ojXqxGH4NHZkrf40rwqGyVtDRZCESbgMsGxVH2fbL0GtJXyNskb8Tc2TU0hng5ZQ/Qrb/P4Mu5uePZpRG0nXyVKJky0v7kpzOpSm7WHxnzoF/EmIiz4+WDA/1XeuArk0LJw6XVjoLR9BQlD6uKglNGNlDT0N6N7kFmZPFrTytOsbnGc45qi/YJmBVRXWRB1qUOx8tzqWbp8+eGrrsF2UtNsF8+t6eUvLEb3SYsJLnK2JBhMNhFwYZHpyt5CGubrNJpE32Puoj49NGC11aoo9rlFjqstyDW7w7Xx/qamQDTa4xXAPQus/5s3TX3T6R8BwWILfiYelruma9PEDnUWci6NZxAeUO+UFFC+NcuyBJaXhoh7RvaWFOxzZBLiAPm1Bcbh0EFduV/JqouAocDRM2mCc3uZ1/KMwvbCaycqKJ8MV9nyM8uVDd1OgTAecrJZ6pD8RrWBcFqxf61dKrioR2b0kXHUo6OtEHS4WFyTwe7PYMtoJuyR4A6LPOeoBHS+m8gWMXNqqh8dn8ggZ7D5bsrzreniwh2YVDTF194ugRUTHo8S9iTD6e6cBFZpdlwpVBPcI0ZGyj8JzwIg+lb7BAvewOPvHZIjygerhQB3mteR9gwbBLi+iHwGtMNqxxdkRGEJFCWbDYOGq+rZ9S51xem7JxJJQRJv1xI773j3hgqbWIH0Vv/O6HFsfgavHlnANKvwp6Qy9/Fp6O2EilSGWyhxTT9d8sXmDwEe4N/qu4VfFdp9YQPYJag1U4SUgSVerswkOjs6j5buNlaZ3I+s55yhM9IrRjn9Mpq4RpS2t5IuE8K8d+ZoAT85No/yc08BfhN8daRv1SEuxPFsxgrOdW/ZJuwyi+PkDYq2AL0LjIlCpqNFFkSgmi6ic5H5Ng1VD4a3ddvbRtGFBBZa0VsvotE5HbPoJRQXdjVHrKzsNxuJ9wjNX9Obj4jMqRb6kgVfmdMnHCt8wrlFRWdAl2PzI7oVpzabCOu9vLWnMCDUNTMoQ5bSeNKe2K6SIrXzDdX+hH57TtucLC+wdk1/GU++RPz2dkht/aPD3F3e49hrGUabgk+Kse0/RhT7lYTgj2dJkKNlvpk09nxyXpeqRoWdMfIKKGkQUmT3vrDqnugoidEKTsycivwVGQ5ZzT/tzQHWYHDiB8Qiu33jfoTsPYBdMykYzbEb7GjvJHqx12Zn2SzNhG/F4e2LSdzsyayVAK6RbWrjhQo3AazasYLSr2rwrr0RyqoyTM1lrarIPMHJHxxvwWi/4oY903F7DOaYFMVX9JRJ+4WqQ7xyj3cbnf1Xe8hHpuyAQVAt8FDtvjccIwzZfGBj0T17zvgN/GqHFo85GpGJ9CZdHkL8K2n9b39sgnGb7QuHpxgOenoSmo68zib2q86/KEgVjZk2Xb1igcq6+bvsP0t2my2Qp0mfhQ/Pn1R/GuA55fR6U/argMk69NDy9+ln3d49/c5/7ckLea9q3P+nneN/FIDN2iG5R5oif3jStONqW7q1/G9vONTVzz/UnfWMiXqrdhZ982qrzGvPYrIxtOD/4HHgcfFKcNzxarMIb2UHiXt3JG5RmVpqqZzzdVjsUGg1gsxqVl2HajokUvP818seC4fk9lLzHYsDv153WBIrJPQRQgRnIAD06IHX1M7X5kx50KbpKQUpKHErIXy4ILdnhJUNAFwWQIqOar4xXHqqQBQX0GvLf+D/07zaNu+f8fXd9+bumhWZgkr82I7o6NSCjd3hh+HzgD47hOFrx/Ay2ysgPV3WUO2Ba7Ivbw910dzqcSuEtNdBeZThQONsoWwgYmyzI3Os9BS9zf2143kYtAWoGbw5f4s1UVuU1urXbLWXdyYPrJiygaD59tH9s0EV4WLT16nFU8B1ckhUulLDt200AWThnhNBM1PFJ/Mor+6jWjpq0JncnnJ98I8nmW4peOKMFT0ZFdw8im0VI8GKjFxAyknenh32aXcvACVvo1M2U2jKWdSF7KLRspbYBrvw+Gab0PFkJOH0eE/mUM4hLy6gfw23uuQj/cDZYg+L+1P9bjBvgm9Nbcb8B8e9c4OjJ+pSCRkJQdGCE3gi54GgRsl3Lz29luePgY1RpJBeSLB3zs4UEJvvAgiPDyNoU7YE5qscooJnBpCnwV7cfTAN4t5adrzwipvijAKjAznpuFFXKiNoBHHSH96xByh94FUFfM2JPbPNG7HFj5sLZIXaS3W3/aMR+3CvEVD57FdZ8anAnOSqcPEfDcGnn+i0b01xfKVt/F/Hbx2fihA3TbduM2xZmmhZeplTnSZ55hs1T7gyeLQ2EDrM9RAJ1cI1l86Pl/NIGm3LstZweElF9xIfJqS7aJGqaVHz8B+yGDezXk4edv2rEV54dO3Ayg6yzKuveoEZRkAzhN8roUKL2jbio++sKN5+c6/MKyYfvfJlxgCEp/jmK+XgHsUnp2FHnLEjzyailtGpt9ospTqbNjTFPvsY++zZZdzc5eHOrMWBLPeFGYdlRGqawytn4/TgezNr/VvLo8ML+VP1fLEeTX3eATi32EjVNkrfCzA4/+q1GE00s8aMdCs7C7fEW9ZcBimgS37OOGX1Uu9UmvD3278AXyNTl8aoU6anrYAXv5z9NNkiStMegtwC5GfKHoAtJDVpnU2yz/EJR6+xFj6E4nwA/C14wPmZuoI4AECoQR9fQY/8pLgAT1zfYXJsdJKkmibj68Z33zQ6BEhEdyOOCSP35Sj7aDEe0Odte60knc13SuzQBjk5r/mo1/GBb1yI1p438Cz/kn3TxzRw5nxJ/2K6fiFQ+2mxX5JUb99IeYUuIW+L6z+u6BnJ4v8FX9oRNe+LG9NgG6qvdPAm2kKBq6u916aqLc3eDXxYcfGx0R5j4npuBu9gPJfMjgZ2W0VhIMcsR5Ifh0F39nwzgXTX3JLEpBt3m/4VhNzmSXHUNHJ5MfCwfPy5Net5X8OratIentU27gX46+qRaYD/eMUtl7ofS+jeG4O6710pixMqY9AMu7zqvumbsL+jxjOMPme37f9d1BFheCIiBuMN5p4t49WXmZUsJrOBLxNBCiuF3GVrZ73LryV25whI90ZPmwl26L6GprDRaPpBcVkQFRcEzVYSqMqMOFwm5g+cNwOZFzuNzIJvFX0ax/vO+97ZMi3QNbb/5zMFQCKkHiq0kKFrmzLY0QAsjZqleEWNWLoHVCicqSWkV7VTXMoTQ35Xza+9vQI2EFRdJT4G9hPrryQfEJhmJIH6rbynu3JtYI52EP/cfuyof20Ej/aizE0HDxdvEw8OoIHKNRr/PXlx3q0N3fTXZFluBgInIJjWA9tj+hZtvhrHjvIp24nflmzIgzlWJkFDg/sS+4kp9aTDkoc0g6Ssoe+NXABl8WGu8NZ6tVdAzsLCKJS+IT+dHzL6WisJ18jZ+4Vgc7UQYX3JO7wrJszVvZtW3F4VBwgZryDL0DOnDGKdPC4FNJdMsuuj6Tsn7o6FBhpkJyyZnKIrrpFdAFsUThFsXhTWXpHsAl6zrK9fOyWmn/++ufe6E4/8c7spBd0BHwGhM3UDucDGCAlk2xsLLQJDuFWbrH9nEf+ft29zM5bnisM+e7j8Olnng2x5JL6rnhF+IkAlmxxhpre87iJd6PXiboM3Tb+UOOA0mmXB9TaY5f/mfY54xvyHtrL+/+r4oa4AAs1dBJ2fM4zSNFyOWiJFpc09clggXqYus1o+NQu5OdnCz6oDQVumZHLmqmd2w6haf+VhVTtATbN1y8Qrg8dqo6DLU7K3vPdMdXOPu84vTwSq5CLsGlAz6855JjnzWzDaxT9KpJMf68wItLGxYFalXfNAQXxzzW+3YLxieNmQmr0tUK61p5PWrFm6GyFKU/g3PmlamOEMyRmDkejVtY2AtWbXyFpveMua2HDSE58MGlsl+Ji47douxJQ1cxG7mp6GbvTiLhbRh+Gr+4tt77Q1Ut8iMsbLCKgmrhKj55VZccVMiu0Syumrld7m4+LBwH8R9S+i/tNEtTGNgCA1f1nzjNT8MpDRTdNYt8w4MLKqfWjmwu58ZPs/rRB7ncxb/mV55mV4y6LyGUKMWwbpcprleSZU7m3K6897bjEhd2+2DT1SWccc8p01HSbJVPW6Wic/nZvl/zZfMSVt3u9P41o0+oa4heXlwYwtmxjt1/l1QWAzpelwDq0J+DUy4PUKvBRX/1fO9fIKRk5e3Ja5qGWloppltInROupXYBOMcLXkhGBlDamcLD/OYtHocmc1c+nlMlYr5JHyUPGhOSI3TZhXQAldsTiB08pF26nC493xGBum0zdoYdDEPYkE655bLUuYlmOVoCbGgiih3uZtiPGstMNc2g8DpIhoISuZMVWaqCu8nHAIEHsxgyPLSCAFGeeVMgvuWFn6tZe5NdshwLuKyWUQZZ/QvrrLvpBZEJM4ypbtdppoW7QQOiZ/33X0n0QfGCou+pLdX+SeXJyLF6bQAglgS0XPok8rdFI1HRNDUSGvZZOPd2feSOvkOwuVPfX7mLI4VgOdmFEpJT+P7a/v/Sc1OS0wBgr3pHzvzw0r49xytIoWnoMZdHaLqnxvxYss4k9HOPaWbA8foWX1O9J0q3S67a2MQIJJtyoD3paUuOs6WZewlREI5nQnmnNVZxVKIASco1HrPtpblYrk6egogyTCrWWKjKAIn4Z/ljMET6yLQsQFuZbUbhdi0lyt3juSY6IJw1na8iMJJ/jOgblUllDIH80o0zjZjWNLeo0dQyPliXkineZccXHaFUeF2k+0G3vurTQFef0TZlkABMLKNzxxdsONdmSifFp2czBg7HgciGNFVwyoEm9FKMTTnwhFATONbnuxmO8DWvseEGTzNkIZW3Yr907JKE9XUSKSXSXHGAvI5n/Gz62kDT/h8y+/9S+i/i8jaqXtg2BoxFlLWf+c9+hyKpCWjxt0n/vof8/BuLbL475D6w9sbFyK+afETZfcfV+H8Ez6jF9dh1OvEl1hjyAszyuHUec11CUf9ZfHPKsc+NS6KLVKHfn6EvIdXfqt5b5h6UrFf/L4QqkNYokP0kIRI2Ppw29e8FrpWzkPpwUlfe7QsoBQa+3VeWthz6x/C7qj+f8a/P98EI+xR1DcMaqXgoQoWcCE5OZ0dfN8vHral7cmtanxCmjPWHk6evnjyLk5RdpKP/Ll/ER1KovmXXNcYRF6GD4YVEIrc64kIRduo4bVS4Zf72iZXWOFHUZA6vwsVOTuakkPGp1tPQmeffX+37OckOa5Jj2URuLgtizYps1G+eGTX0yaeHENVkh8GgnQmaIpJq73qDFhz475l4YppZaA85HoMSjF2jLQnfLOi5XX9RSsoC3BGiIrIQ2cZQ3strb0dXVXJ6DtqmsThEFdPTfDsNrTTkz38l3CiJFkhh2CJnRC/KW7cfWVQ9uZATPr4ke3nRDgGHEGOXuXMA7g6THzJMs9KuAaYbDquUXxEe4ce7FoQ142wNvU9/1sCL1bgEK4susHqyX99ZF4oiyR1YuUIm/A4f2KBN7++OvkJg9AenwoMyXSZ41bMQ0SizsI2ZsAu9DdwqLJo+cIv5i/57/ZIfhBz32XBEtdVmBaXTTHpwwRISf4BJn3bXC34BfLSz4+uaL6fcZEM6j2vGszsyAlJPREmVlpZKGo3rdjjaQS8cRvzbx8w3/JsFAUz969Y2F5JEmaUNyeG/nsiW2UYMa6WwCLZ8nzaf4FOcSZUvtL8Sw6XagMiRc62VcHtdLiWJHgtUnqNTLZn0godGdIbsYs2biA4+uhj+vZN12SSwlgCIbmZx8ez2vjr7QregOEOTZfIayOrZC3CaoNuS8wgzKYJPIaXYu+TrY5ByYXFd0VT2fvZiKss0r/WqY1DiIdkSC1xq7GIRJ/7iCfMkaIWQxui0nMDYZ2Fp1mq3oGBqt+gTCqdjNCxDF5DX9rWEBTmGbWE0kO6vZ6VeIdv3IpVdJQ/agYsibT0gkUcnRDBmw8I0ckFSRKvfO6co0BlwRjsDG8Y6kpDzFzvoQ+IqxLRMT6MSYHk3i5bBmyWZb3ORupUWqcZbU0Tmdt/ILqw4IMGPUIvIBEeCuBHagZjHwrWnS9FYbMYf+vDJ40Ajo0zxENVzZZTdWvbO+QjvkTOZw1EvfDK8oCcaPu6iis5gPD6paleQY9Kl3Zm1oKQFTZrglMrC1AoGJ0Zb+BHHDmXpv3qxdGr1N0OT4MT2SBZy2Cl9okMW9VFa/2diYZ60ZFJ/Yo8FnYyWevzE27sp0kEE/UrlgkM3xWTHOU1q6xJsfkuOBrZBV2M1Ao9A4Xi+u+jkRJrssDOIu3rEj4NTiW7kY42kEnxQkEJ8TKW1trh+wRgjgEao3jyrNDzKCcU3C6BX/NSgjT/UmwL733T9cAEK/elVBvKhuEXyenPT5nn9cerflSTGvz1hBRTnbsqBbE91wI5C0+8cK3wvwRwVv5Q9G/Bv9HDq60pcRIRbFDepk2naTtWE1tPMXYVW02K3f61/F/zfHIC7Mjniv/xKaK0Xw4Vt52xk/+o79nUWdG4Ypn0Gt9/VGEV+IkH/h97He5vf8fHMoovE6GNy8WXOalawx3eGgahzFzbcPa+V/1l1XLqGk2MhZTN8TH6l0IjZozxM0uqK+JDzksIdWpho1TTS8NcWqNWv0IN681XJbcgOPkriDrFkzzbHu+fKljts+alDdPkWidMR8+ef3hjLtm0hvL0sCqpY9zE3EUfb2HNYgLw9rFL5Jcq5dG6c3qj86Ssw+0NwuPNmc5FUe+YZq8UO0pvyETEKTr9M5mkK92a5lfJIGAV6jTY1HoQoZbI1esRVW8/sLFkc1A+gxoQ93y1vV6ag5kj7qgeqmf3qImflZFN2mcMin//WsQrce9AuSdk2Hr9c5+SAoeSo21rx63O1LlyhrfXn/1yqtUkTI4buhPXTyQLFxnYq4NhlOJ2itOCAvgyTewviwKWLw9Fqpq078lNHh6Slf1ZJodIUQr3yAdOA7w+DxdvL4Tpn92txc3/QjenF3z5uMUW9ArL9cNLzzZgZkT9Ecui8wvLxa0KEZ40oR0DWdZqJAsKFuWnCnSj3HTpGbnS73YxX7c4lC/S5RQ/gi0LF1+PiT/eXhxrIWebC10TvraOJxJvd6hTQaps0QRkdpkfE1eaYkEpTT5hJQS41o3VIporwu0CWXtpK3f39dgBATAg1x2UfpG+3QIC3+QZnPOYrqLqdGSVNuN+HQdAqEW+r/t0HJwkmcOC5da7is+RdteChzlt69Dt5PTguoq1Mzl9UdyDmVw1LbVKZHSpikA0OzSkXQHYrYbExE9fP8JJFE239jWFHrYziG6NrMNWSpmj6A8QuG85nOhJ3OpktiOslkVK0j8g8ittG0nExWw8el0VfFW9rp5HGpEyCPCuD+jETCcB3OpJ9ljYmJTpDbBATGD7uN94XHfFWSoMUZdWz52v9gkAfPQyqxWJxGuGXBXZjr0UKKk4zK+DpYZajUy4+577sn8U+piMi+1RKYusQsBnz/xpAY+2BynnVyhDnabtMc4X9aJpM80jUMd3zuGxRrc4PRnsJODxBWcnawOxU3OTxdYjFan04gfKWZFS8/BBqOYEXs7wCe1Q/wlX03CP/pPi3sm8qgXbTRG+5OBJ7H0TRv5JONr5EeZgIh7n++3gPrX67+seGK7e1zbr/UY7bjbpr6z4cf0EZW/ENrPe4QUIV0VDb0e9Gx3QJzBDVsm6+S4LEsoPmDekjhKGuXPPP8doEKFm6ru6wus8Ahx/aMDSepWNyvgeR7EKeUhRd1HikQptK0Ftij3unQmrJ1GE0ayMf8wBR0pQ3Z6cVUYqrAfPL6dGCQPYtcILu7diI+MJTe08T8poJmVdrmel7NDN6UY8zyAE19h+v6aMLvhOm0rH7sDY9nRfK6Qc0ambbxph2h/cV8UbatUsXwMXGZavqvkJ6gNxzqTdzFokOEZA+M8qGrvmfVuovaZT/W7LKE+aWJ5OtM1Kd+mESMkQGLDmFAx0oGpgzHPH55Y3C5W1XQQUyBMmWMyo7UnOicscLMjvqUipFvhkjZdPnw+dcmHsXTG94pNuk0j7lqdf/wQ64UddB8LmzWO6cKCaGN2rqBoZdjUfGPHA4EkkSiBnNYuJkmH1U4zN+VQmrM2KI5THrxqrtyvmBfVFBUhNwJh9Uj1MD8FfckrPCOxJSvwuHhS23hfaWbdUtSAs3KlY1oWJKRaP86IFlvjWuTMq4px5+dGKGRoN2BMDGUBLDC16Hz3fFOwV4BKejLcx8THJ7OtX1aPNqxUd0ageYWiESR7nbIZUvJdNQSiKTYt70GDt/SsS3VfbuqfClLENqOXeclDkHqTbZ23+++W0sl8E637PXmydnHApX5S1ZBETJERJQ2cSlj55Lxx6PRiBy9oomYZm5T8h5fT6RZaXx6u3HlfK+7ISLNqn3TO/RV8M5GH/ESTQe5bkdmuy1j7WJB5aUamawi+e2lT4+Klan+sBi75skTtK9gpnGYQovYJl4cSSnsX5wWcndrRsvW0ASVn9swFVvn6EVaJu+IzeRxzDwOsXyYL3e1tgPBlhmQbPeWrfORMC3nhXibNQX5QeWq7J2m3k7wXOHJHZF5+oH2uq8o8bniiPHs4gDMz45YwJFT/gubBqcm04tZ+Wi8ipHhIdZwp6RgdkB835Sym2e2lgTlV0lyJpIE3ETJz6kZ5TERDxvxSTP54zbxpL4I+nJUBUA60y6FaxhfhjlVtNTNa0pW2lY3wu/eBxT3r5uyDn8cAc1R6lBRwYk9C/heF3FPsaEBwPOtei8oIcHrG/dqKpU0AZ5PxY7DpEyBzPKv883ZVA7WOCOuMroGfBh7R4WN4Wv5x6z5GIo7tWrSd0ekhPCfrjzTg7w3cPlivw824wC75AotzEAJfdrGSrZtJPBgOFdVbIg2QhemGdqwkddVFeVE9ZzCTVw+ORt6oFDdmu5GQYWBeY8HJ936Jvj71pIe2o5BO3gwcxdTLtcfH7Kojh/0SWElEFPKGsKGACQvTLHYshAaMMQPqdC6E94cLQXyKvfs1e1369lPqIr+B2OF1HoqZ9KON+P79UcLtAEtvuZI3IsuzY7Q+ao4L14nczNLPrrq9qA0J1eytXDTuWLSBq27YhiYxJnvR2uhFXij2+LCaI1R9PbZAyI3ijuN2Ck1qtw/HUm+JtDotYKIEy7cDEBeI0lv1+kksnZbTmm56Y15+UsfhhH52nHqI0GP8CYpaoXMBPygiQ8vGGAg/78emn/VjQuSfMmsT+I1R6GWDnlnVhyVh8PDIAscG2YrVemVqTBt0kqyuX+6bzQ151H67rtUxMMZYGMeg1amdaue1/CrzceX5xMxg/XgzM8ZK5ulWlq6Nxhzr8l0Eh6oK7NOPwintHnuZ6gbSIbRilvAOlPab9wUWZvKbL3Pszk1aBsPGJ3PQhn7TG4F/T2LJujLHIEUWA/G8rZPbi0KQdoz2C2d2DAfAOd92CblBRbT0HtUMPcdYY9rLm6A93iVLCOVw9kmR2tP05caf/OWYoDJJIl1HGvgkFhR47mrvati+YN0Ax7nNcsJL4NVD8hu+BmOdQfzSEnWzCqEj8cks11Ow+em0abi4RxKI75LcTD+f/6BnF+eu72d0qGN2hbMwMo41Wzvx1HUszpdclPpDJL9h8pB8Yi/T7gMfuGsgXqA6LqNVcdvUd5v7ZepC7F8IKpA+mmcHKry8dNFyLB1uo8NsqARdUTGPjR2+W5d2J5Ut8svs/T3Jeg3cSJtDhnfEyb8zx9g6mdpoe2ZFOnUe63QimPwk+bhHFurC4ArWmTroU5mLEzcrXA79KNJPfhzOSXQo92mvEbqHbarXH5G5CFhCFDGCk+RQIIPB3Vmq4atN2OmbdfmZ3tWT+4t06my8aCpZapYfKc4l4cIdPcYinvf50nbWZsjqI4R8YUnvMC8ssmLBeI0X/nFYUzCMmhuUeqhfBoGUQXJvU87nX/rBcRVRs4cDD1VHcVXb393elV9ay0Oe1r4StomP9oOz4aPihCk4y/rhCGR4QhbFstBnyULfYa6fxosTL951SkbLqZIBmUeJxd0vALwyg4UE4Z2I1BKSSOKifCBmMu02zohOCjQCDiw1Z8A2qJqzB80JxUc3H9GE0aJttbmpu/KsV8ieN4UtM6uo+SopUqKuowEE1M7Na6hfB4gDDyz8Frjw26/VS+PVHmmyhChMYPNssYP7QmWLkk7JOv7i4T+YizX2H1w51OJJW05gyD8fW1HYriXHrbL6B1FRGKAupBwV9O9uKRrFbn9X2bo+KzVxZ62tTHuqw7SeBjWph947gQTOumUC3icIMlUVl2lP2TMEmwKal39xehRn4Fa13XnBtKzYSYYmnGFVHbVTb2VKKo7CODqVsUPQ4inpHNfs+VRHzkBAQssRzRLET+tCezR4Tw4NX3ik8mtgjZ5684E2TJOyL5zneyt7rzbm9GaXxr9N9gl3EOffAyEXzfKiWgVRM6pFQ6FOhZCWLe/2ozHdqe4Uk6586Oeyg4HlzlvONx16r21PHM9jIDhRJ6U8V6bjGdIhXqEB+ch1supho/uZqvULJ0UT6s0hMi3MtjpEvrf9Z9xm70qVX1Zw3AdXdJGgom3PcGHaUPEon950qEyenPsknyJPlWN6bHfs0Ooi31FXHDYJPWJKXM2rJ6cNl34GnceO9dylLmuouDktblkOalpUCc2c8+A4rRbX6HISjvObuR6p5WCwGzkOl3Pm075DvMAN6EygzkEjOdvvUKaTuc5eo8EtB+jokQss1xMXTIhNpfXvIeU/qrYQ1KqmpBzRTdiMoF4xaYu1kc1lr2Puyeq03Azsz5WpZx+rX9ysgY37/dS2lKNUtbpb/VE5nOszk5KBFiR/yYf50Ysrn43+FbeQtVyD+ftuxAe6MmXpFF8JOleZ7a55VOWMy9epBtns8uyocSdtwYZZ83DkRpO6TXYYr7gv/rC26Xs2YENuafuq80G25e3X+JErVYHnaaWfk3R8Ly/+ylua5CENL3gl7czqFe4QikmMyXDZ8okjU1Kc4PAydOqP/PpwbflvV0Xnn04bAdXbvbgj4BZnKSgR3V1tuVr28J99RJ377dd8eDP97lgEVBg5YponXdlRyNB/aEb/gSWYOlTavpKr419R/nAEgJhyvUZmFdtXu/QWwwNz1ojp5XQWbgFDX8oXIQiVLar+pTC13inxlplTgedcUvrOXZHpZRa3Ncp3rS2qVnreeKxp+WJQYWl7VctoT+32hzWv6M20WEPl7dS44CrZkD1UCwTaVxLCedEF49VHT9ROyqQTswN/VoxN/gByF2l/GlHheJhlToGhq8q6TZJb94XHi5dG+p6ho7db0L26e+0JqKG2Kz3fKtSQc+MhLfMvPwJNfzTMcLZXxETqPaXtWuHbxPsPv7tS3GaXLoMgM26Hi7I1XaTmWSbmMmTST7Ne73Rz6ZyfbeNgx+kStAx321uUnwbKUq7dh7//XltjTtSXh0FzTtRUIq995UviOXL3LtLHoGg0tXy93uD3DljltqFhW7HKKVlvR3uLsP3FHs+Jtbv2z53AJ48bStKumWh/pgJiZ1BAdn+zqkHuPj/cY3kqr+q3dReEql9AC0NT8o8RQpTSuUXJpF4YGfxFzp0pBaq23lH+2W7/Cl39vb/3MsLDy1TxM1XzdIQ6X0ZFL0HZQnGN6LLZej26NB+OY4VuSc0mX3UKf56dsDQUuvR5FvB7vf2XCq+vNCz0uIf+XZ+g/3f9fPbs2fL6+6I66q5tPyeunPH2CvCs+uLLb/8XUEsDBBQAAgAIAKgdSlDjblZ5TQAAAGoAAAAbAAAAdW5pdmVyc2FsL3VuaXZlcnNhbC5wbmcueG1ss7GvyM1RKEstKs7Mz7NVMtQzULK34+WyKShKLctMLVeoAIoBBSFASaHSVsnECMEtz0wpybBVsjA2Q4hlpGamZ5TYKpkZmcMF9YFGAgBQSwMEFAACAAgAoH1TUAZCAyFqBAAApRAAACAAAAB2aWRlb2xlY3R1cmUvY29tbW9uX21lc3NhZ2VzLmxuZ61YW2+jOBR+H2n+g4U00q402+loX/rQpiLE6aBSmwHTtPOCXHASqwZnuaTN/vo9GJIm2qkgbaUoig3fd47P3Tm/fM4UWouilDq/sL6fnFpI5IlOZb64sCI2/evMQmXF85QrnYsLK9cWuhx9/nSueL6o+ULA78+fEDrPRFnCshw1q5c1kumF5Y/jse1cx4zGtu/H44gxSmLPHmPPGo158nj+rXv9FbRDb3yb3McevaJxeGN7gHN0tuL5Bnl6odEff5+dPp+d/tlPRFhAvRjYsBcTfMesUfN9HM4P8K01ar57cVEQYMLi0HMnOHbDmFBmTuNhhifW6F7XaMnXAlUaraV4QtVSgAMqWQhUKpmaB4mGjbwWfcIm9MZ2SRzgkAWuw1xKrFGoi2Lz1dDyulrqAsSVKJUlf1AiNTLB1eb5qhAliOYVhAKCT7WU8KbOuMxP+kXPiEftifHvDQ5D+wpbI7Y7FDAd0D/JagnPUqG/goinXGmeonkhgJCGiK9WSibtmzJcFY2GvuKbPi3A0jgAH4XhjAZgXZxXokAcrXhZPukiPbDyvj59xC5xKDjSYXvkrOHYEsP5JKRNUYik6icDLW3jny4uZi4BA8bMhGMTElldVuD2bKVEJYy2sjkKT4xJHsRcQ3wowdet70C6CZZeN3l2RJwf8Zjtss/jdZ4sB+IguH7r331v1qU48FmvTh1bPKZ3kB2QjvQYBL22RvT6GMQ9DsHIOOzDEPvWvbKNlyBvt0m1TdqENzmiNognCeCaaFpLXZew05gEUst4pDxOSoh/RhDEru29UhpaUogGs1rItQA1ilQUvWamEfNcgmPmMg9c1y37UFDjHDxxyVX8M3J/xVPb9fDkN/HKNyjXFeLpmueJgAhNeBMIG3iWytQ8a3LFaP1PLf9FvOrq25euNJIJvvtycqQ+B9X0lTTiVSWyVdUnujFzp/5btGjqwqsqDDn62+SHDiZ24NKP8Uwps1q1Zffd/tlpdqyPepV4p6WGe+ujNQnb/oShS0N+Y2isajiKUBA6beqjRn7buqC3uflcD+focn+3MRw5w+PQZYCdiYdSVr2jiMmLwc3NpMXbuxpoSaPAweGBkcBGui4SUy37jfTC0RlptzEAuR23DvpMx0PgOItulCmRkhlYLx3AGd3grf3b9nBgx5muVWqSWMlH0yLguHUm/j/IzQudmV3Fy20Qtx3q8j1adEZqhfpHjFK7PBwcHXtp+PYYCaOx0TmM6XQK7W8+70MwF87+IbM0bwtbpjPY6tWUUeox148dp5nTQGr9UMlK9Y8SO+APm0AMNncluCXBIP3YxIdIJdRZY9nm1qTg1jSUcBp5XugEGJNWo2mtVJnAsJ6/gQHM37LgZ1BovqMC86RiKF9zZesCyHAR8dzF9lCG7Thk4LSulMwHY307Cjuk3zTTwTjPvu9gAy4zO9SuCLfQbe0/An+7byu/m1SPs9dLfTQkwba4DsXfUq+pJQZ8qxVUjUPkblWaPxTOv+39v/AfUEsDBBQAAgAIAKB9U1AVHmAbowAAAH8BAAAxAAAAdmlkZW9sZWN0dXJl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oH1TUKeK7jYMBQAA5RkAACoAAAB2aWRlb2xlY3R1cmUvZmxhc2hfcHVibGlzaGluZ19zZXR0aW5ncy54bWztWV9v4jgQf++nsHLaxy3077UVULE0aKOlwJG03T5VJjHgq2NnbYeWfbpPcx/sPsmNEwhQCjXVtrenu0qoij2/n8fjmfFMUjl/jBkaE6mo4FVnb7fsIMJDEVE+rDpXQfPjiYOUxjzCTHBSdbhw0Hltp5KkfUbVyCdag6hCQMPVWaKrzkjr5KxUenh42KUqkWZWsFQDv9oNRVxKJFGEayJLCcMT+KcnCVHOlMGCAH6x4FNYbWcHoUrOdCmilBFEo6pzTSMiWiTUqSRNhtXIKeWSfRzeD6VIedQQTEgkh/2q88tB9jeTydkuaEy4MYuqwaAZ1mc4iqhRBDOffidoROhwBBqD0R5opEdV56BcNiwgXVplybjz3WPD0hBgBq6n9DHROMIa54/5epIMiITzIKqmZUqAdGlsQVKTR10M5EPRhOOYhgHMIGOsqnMR3PXcpttz2w337qrXylW1RgRe0HKtMH7Lu9hGvttzfbcduL27T15nS8RrVnEv615rS8yN+8n3gm1Xatcvt4V0P3faW2Hqgddpb2GHRueyW2/fbrWjz7ddt9fy2l/ugk6nFXjdOSrzygX/q5SWXbkCLi9SueiwepTGfY4pg/zxxGsV0ZCBGJZDEogmhegaYKaIg35PyPC3FDOqJ5CoIM7QPSFJXSUQ5T0TT1XHxIgzp8sJQTEIsiJWT/eLYN3bP13aeylffr6vZ9WsFAmsOxJavLP6e+WjQv/Tw83qr1G0Agk0wXzSEsN31/7oeJ4qT8qb1X9OzcrYJPY2ljLLoKvqv2i+/cP5+R8cH29WYc1qFaw1DkeQ2fUsMS+OzKSosT0ONR3DpUGe6DpIGfPTJBFSz3P74mChxBqaykDwpeAxz6gvWFScGon7JGrjmEwvRJZfiP495U0Q3nPQACKdwZF2EsKRjzncw1TDMYcFh0r7SlOd3b/NqXRdUszQFadQKBB06a8cezjCUi2FdnFE5uoLa124HHNz589r5XCqiI1g22QrxWCXVrSSjKlIlT3iGkqQ2Eqyk2pGuZVob5YYLXXOo9lG2I0ha9kI3pC+otrOxAIVOiCPD4QNqAkerUJJCLdS+5FqNCggKBZ2p3MjUhahiUgRo/cEaYFAUTgvpEcELZZcaCBFnI1CUTh1GDSm5IFE5zYL3cIScQpIk5wY0fkK31L6HfXJQEjgJXgMJSuM06l77b6euAh90PwH8SdYqbnSeGaDD3nJ5rUv3K8fjAFxNMZQZG5HDlmQxIl+E348QVzoGQ7MEZrckB16RKNszmZv1guO8DjzJOMdGSn4EIUDyDlhIoQUSnlKbAlDzJHgbIJwCCGvjF9mSQhGcg/MqdWrFczh4DTZ05COIYKEjIi02nN5b//g8Oj415PTs93SX3/8+XEjaFokQh43y+VVYmNjs2CNfNKYvIBb02q8gFrbcFjjXr/iSvNhjXymYLfGPm1ErIEr7Ygdck1T8gJ4Q2vyAnJDg7KCbQoZm1QVLeA9s9l6I/CuveD2LnC/BssEWTSs1jWVkim7nq/Csor4Jy7COlcBGMy1qlRcv3PVa7i+VaUy8x2rTGbH2e5Y1V5fLMsuUxt0F+oCKxXg4h3mVQRcvYzGUDdF75ZZ3yGS3yksfkRzkofW24TFq47r35NS/qum++l74jcynu9eep86rYv/g/cfNGL+VLwgXXojWryoW/4oYGZiymmMmW8K++JLQu3osFwpPT+1swNsy59majt/A1BLAwQUAAIACACgfVNQj3ZV/m8CAACHCAAAJAAAAHZpZGVvbGVjdHVyZS9mbGFzaF9za2luX3NldHRpbmdzLnhtbJ1W247aMBB971eg7QfQJRCElCIlXERVdkELP2DIECwcO7IntPx9becGJFnYJi945py5nLEdPHWifPyt0/H2ggm5AUTKI2Usha1Dw58vIVVkxyAMUkTBX8bfB77rDH2vayE1+FGcQZbY+XwyG/RbsZcEJKP8ZJBuEPR7bUguZExYGXbqTN3pqA1sKtgwGsKSKpwxiIGjJvVGrh+0ZkhIBEGkYY59WmGMXHZkbyqeTf3R6/QzoBbCRHz9Yd5WoEjSZE04sCz90PHbdajACyChnpdRzjdvG0MBgz1CuPofUQry14kavyNybcpdmHn8QogDrVskRcpDs4t6A9d9im+oW/iL73YPPG64gWqat7vRPF8hbnIBzGBcx3eeIhekWs+f73FlRFZvRJ5AqofVoq7uoRZ4TOMdJ5Q9sbORxqDPItxU3Hf6fvv5RSEY0uSG8SBJxthmxc+G5m3HJoHQB15rKG9TjJx5/1qY/Of1FeYhRQb2pNzdbGeqqL7PxihT8LrFKvOpo/izFJHIneXS5miOqAvmKAVrSkVSFAs91DxcuaySrVK0mtuL7Srrrb3CTya56UCYyrGlrYKtJSh9TIuL+CrwvafifIASqdyDqnHuPRVnnjKm9hKA10g1Vz6nZrGsirqu5oGFIKxjxZdwwHJyd+YyQVMcT9VHs0Ei8Wo22TrvjpzB5zQmSAXXDgRVNNfgyThMiCTX1zqLIdXsVQlr/ZUog6mC0OBpo2z1qR33mijWk9E4OdPIWrf6izs+6Kl43TtjhgRuvvW/4bITRIbvJSTvvdWdsXWPaQxvQm/xRIo4Qa97ZbLzqcagf5s/IP8AUEsDBBQAAgAIAKB9U1B8n4QKAgUAAF0ZAAApAAAAdmlkZW9sZWN0dXJlL2h0bWxfcHVibGlzaGluZ19zZXR0aW5ncy54bWztWd1u4jgUvu9TWFnN5RT6u20FVJQGTTT8LaTt9KoyiQFvHTtjO7TM1T7NPtg+yR4nEKAUarpbRittpaqKc77Px8fnfD5OS5fPEUNjIhUVvOwc7BcdRHggQsqHZefGr38+c5DSmIeYCU7KDhcOuqzsleKkz6ga9YjWYKoQ0HB1EeuyM9I6vigUnp6e9qmKpXkrWKKBX+0HIirEkijCNZGFmOEJ/NGTmChnymBBAL+R4FNYZW8PoVLG1BRhwgiiYdm5pSERDRLoRJIvOmJOITPs4+BxKEXCw5pgQiI57JedX47Sn5lNRnZNI8JNVFQFBs2wvsBhSI0fmPXoD4JGhA5H4DDE7ImGelR2jopFwwLWhVWWlDtbPDYsNQFR4HpKHxGNQ6xx9pjNJ8mASNgOoipaJgRIl8YWLDV51vlANhROOI5o4MMbZGJVdq79h65bd7tuq+Y+3HQbmavWCN/zG64Vptfwrrex73Tdntvy3e7DldfeEvGeWdxm1Wtsiblzr3qev+1MrWpzW0jnS7u1Fabqe+3WFnGotZudaut+qxV9ue+43YbX+vrgt9sN3+vMUWlWLuRfqbCcyiVIeZHIxYTVoyTqc0wZyMeLrFVEgwAxLIfEF3UK1TXATBEH/R6T4W8JZlRPQKegztAjIXFVxVDkXVNPZcfUiDOnywjBMSiyvFbPD/NiPTg8X1p7IZt+vq5X3Szl+tUZCS127P5B8ST3//x4s/trHC2BfsaYTxpiuHPvT07nUnlW3Oz+a26WxkbXW1jKVEFX3X8zfIfH8/0/Oj3d7MKa2UpYaxyMQNn1TJgXR2ZW1MQeB5qO4dAgL3wdJIz1kjgWUs+1fXEwd2INTWkg+FLxmGfUFyzMd41EfRK2cAQl3KlzBw2grhlsYDsmHPUwh0OXatjUIEeopK801elhW59aVyXFDN1wCl0BQc3eyiYHIyzVUiHnG2IOuqDSgaMwC272vNYOJ4rYGLaMNikGu2NFK8mYikTZI26h34isLNuJZpRbmXZnMmjpc1a7NsZuBBplY3hH+opquxALlPuAPD4QNqA65K8KJCHcyu1nqtEgh6BI2O3OnUhYiCYiQYw+EqQFAkdhv5AeEbTYYKGBFFE6yrCaJgwaU/JEwkubie5hiigBpJEiRnQ2w/eE/kB9MhASeAkeQ38K43SaXvvvJ84LHTz/l/hjrNTcaTyLwaesQfNa1+63TyaAOBxjaCm3IwfNI1GsP4QfTxAXeoaDcARGG9JND2mYvrNZm/WEIzxOM8lkR0oKOURhAzJOeBGAulKeEFvCAHMkOJsgHEDJK5OXqQjBSJaBGbV6t4MZHJImfRrSMVSQkCGRVmsuHhweHZ+c/np2frFf+OuPPz9vBE1bQtBxM13WE9Y2Xg2skS+uIW/g1lws3kCtvV5Y494/48pVwxr5SntujX157bAGrlw+7JBrriBvgDdcRN5AbriOrGDrQkZGqsIFvGcWW6353q3n3z/47jd/mSCthtW+plQwTdbrPVfa/75oufo/r+dq3/gQH9eqMXF77Ztuze1ZNSazVLESLjvOVtuq1fpq2WWZVqCz0AZYuQDn7DBrGuCkZTSCNincmZDuoHB3VAWv3jzoxjLICudjquBdu/MzBeP/UFlnlXpNXVGPRNSAdiSzHxS1ntv0rtqN6w8NH7WL338w6f5p+LKn/Hvm0gfM/Lva8jf8PRhf/pdIZe9vUEsDBBQAAgAIAKB9U1CTaEB+hwEAANkEAAAiAAAAdmlkZW9sZWN0dXJlL2h0bWxfc2tpbl9zZXR0aW5ncy5qc5WUzY6CMBDH7z6FYa8edi1i2FtZIG6yHyb6AkVGbSy0KcVojO++FFEpluxue6Ezv2nnP3R6Ggyr4ayc4evwVH/X67VeK1nC6G7bWmzcYhMWm7TYDtq2JqyA2nYeNamITi57dg02ONbBUlqQhEEalErxXDudpwn20BQ7bRF8D7KNxPFbNHEN5ChAMprvGsALAnfcBnIuM8Lam4Qo9EK/zehjFoym8EELFTHIIFcXdux7ODD2E2QDwebiRfUwvIwcE7JqsolC7L+EXX8lqYl/edbT8HNRijnJgd3OmCJsKrozMyApzRswxnq2wQIYrBSk3/+Qd435M19hCZFzndNM1/FdQRZUFdhIXuZp82fHE8/rDdMRSzior/pP9YqxRGhh14uhx2/8ohHXVNZDGPXGXFmbnsdbVuhyFZ9E7kAWfSmpKoU+eWpbZklOKOu/W4pmUN106GbjIhebTaE4Z4qKLmjZ8gIub4lFUz1NRAS8ap6qCPJhQx/FbuwYna46nc4sj8nefCMG5x9QSwMEFAACAAgAoH1TULx9NfdKAAAASQAAAB8AAAB2aWRlb2xlY3R1cmUvbG9jYWxfc2V0dGluZ3MueG1ss7GvyM1RKEstKs7Mz7NVMtQzUFJIzUvOT8nMS7dVCg1x07VQUiguScxLSczJz0u1VcrLV1Kwt+OyyclPTswJTi0pASos1rfjAgBQSwECAAAUAAIACACafVNQIOUTWvECAACZCgAAGAAAAAAAAAABAAAAAAAAAAAAbm9uZS9jb21tb25fbWVzc2FnZXMubG5nUEsBAgAAFAACAAgAmn1TUBUeYBujAAAAfwEAACkAAAAAAAAAAQAAAAAAJwMAAG5vbmUvcGxheWJhY2tfYW5kX25hdmlnYXRpb25fc2V0dGluZ3MueG1sUEsBAgAAFAACAAgAmn1TUB9UimowAwAAxw4AACIAAAAAAAAAAQAAAAAAEQQAAG5vbmUvZmxhc2hfcHVibGlzaGluZ19zZXR0aW5ncy54bWxQSwECAAAUAAIACACafVNQcVeUnRUBAADRAgAAHAAAAAAAAAABAAAAAACBBwAAbm9uZS9mbGFzaF9za2luX3NldHRpbmdzLnhtbFBLAQIAABQAAgAIAJp9U1DXm3CWKwMAAG8OAAAhAAAAAAAAAAEAAAAAANAIAABub25lL2h0bWxfcHVibGlzaGluZ19zZXR0aW5ncy54bWxQSwECAAAUAAIACACafVNQjnP2+moAAADlAAAAGgAAAAAAAAABAAAAAAA6DAAAbm9uZS9odG1sX3NraW5fc2V0dGluZ3MuanNQSwECAAAUAAIACACafVNQvH0190oAAABJAAAAFwAAAAAAAAABAAAAAADcDAAAbm9uZS9sb2NhbF9zZXR0aW5ncy54bWxQSwECAAAUAAIACADrCkdQNmFYAkcDAADhCQAAFAAAAAAAAAABAAAAAABbDQAAdW5pdmVyc2FsL3BsYXllci54bWxQSwECAAAUAAIACACcfVNQCRJw4lQGAAB+FgAAHQAAAAAAAAABAAAAAADUEAAAdW5pdmVyc2FsL2NvbW1vbl9tZXNzYWdlcy5sbmdQSwECAAAUAAIACACcfVNQFR5gG6MAAAB/AQAALgAAAAAAAAABAAAAAABjFwAAdW5pdmVyc2FsL3BsYXliYWNrX2FuZF9uYXZpZ2F0aW9uX3NldHRpbmdzLnhtbFBLAQIAABQAAgAIAJx9U1AxCUsERwYAACwhAAAnAAAAAAAAAAEAAAAAAFIYAAB1bml2ZXJzYWwvZmxhc2hfcHVibGlzaGluZ19zZXR0aW5ncy54bWxQSwECAAAUAAIACACcfVNQlCwIYWsDAACYDAAAIQAAAAAAAAABAAAAAADeHgAAdW5pdmVyc2FsL2ZsYXNoX3NraW5fc2V0dGluZ3MueG1sUEsBAgAAFAACAAgAnH1TUOtiKcdCBgAAtiAAACYAAAAAAAAAAQAAAAAAiCIAAHVuaXZlcnNhbC9odG1sX3B1Ymxpc2hpbmdfc2V0dGluZ3MueG1sUEsBAgAAFAACAAgAnH1TUM8LMby1AQAAeAYAAB8AAAAAAAAAAQAAAAAADikAAHVuaXZlcnNhbC9odG1sX3NraW5fc2V0dGluZ3MuanNQSwECAAAUAAIACACcfVNQlBOzImkAAABuAAAAHAAAAAAAAAABAAAAAAAAKwAAdW5pdmVyc2FsL2xvY2FsX3NldHRpbmdzLnhtbFBLAQIAABQAAgAIAKgdSlCs0hOWM0EAALtfAAAXAAAAAAAAAAAAAAAAAKMrAAB1bml2ZXJzYWwvdW5pdmVyc2FsLnBuZ1BLAQIAABQAAgAIAKgdSlDjblZ5TQAAAGoAAAAbAAAAAAAAAAEAAAAAAAttAAB1bml2ZXJzYWwvdW5pdmVyc2FsLnBuZy54bWxQSwECAAAUAAIACACgfVNQBkIDIWoEAAClEAAAIAAAAAAAAAABAAAAAACRbQAAdmlkZW9sZWN0dXJlL2NvbW1vbl9tZXNzYWdlcy5sbmdQSwECAAAUAAIACACgfVNQFR5gG6MAAAB/AQAAMQAAAAAAAAABAAAAAAA5cgAAdmlkZW9sZWN0dXJlL3BsYXliYWNrX2FuZF9uYXZpZ2F0aW9uX3NldHRpbmdzLnhtbFBLAQIAABQAAgAIAKB9U1Cniu42DAUAAOUZAAAqAAAAAAAAAAEAAAAAACtzAAB2aWRlb2xlY3R1cmUvZmxhc2hfcHVibGlzaGluZ19zZXR0aW5ncy54bWxQSwECAAAUAAIACACgfVNQj3ZV/m8CAACHCAAAJAAAAAAAAAABAAAAAAB/eAAAdmlkZW9sZWN0dXJlL2ZsYXNoX3NraW5fc2V0dGluZ3MueG1sUEsBAgAAFAACAAgAoH1TUHyfhAoCBQAAXRkAACkAAAAAAAAAAQAAAAAAMHsAAHZpZGVvbGVjdHVyZS9odG1sX3B1Ymxpc2hpbmdfc2V0dGluZ3MueG1sUEsBAgAAFAACAAgAoH1TUJNoQH6HAQAA2QQAACIAAAAAAAAAAQAAAAAAeYAAAHZpZGVvbGVjdHVyZS9odG1sX3NraW5fc2V0dGluZ3MuanNQSwECAAAUAAIACACgfVNQvH0190oAAABJAAAAHwAAAAAAAAABAAAAAABAggAAdmlkZW9sZWN0dXJlL2xvY2FsX3NldHRpbmdzLnhtbFBLBQYAAAAAGAAYAGQHAADHggAAAAA=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OUTPUT_FOLDER" val="[[&quot;\uFFFDh\uFFFD{E9E76C1C-8B05-4018-863A-3535905BC93C}&quot;,&quot;D:\\nguyenvanthang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publishDestination&quot;:&quot;LMS&quot;,&quot;wordSettings&quot;:{&quot;printCopies&quot;:1}}"/>
  <p:tag name="ISPRING_SCORM_RATE_QUIZZES" val="0"/>
  <p:tag name="ISPRING_SCORM_PASSING_SCORE" val="0.000000"/>
  <p:tag name="MMPROD_NEXTUNIQUEID" val="10010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22.504"/>
  <p:tag name="TIMING" val="|2.862|6.969|2.441"/>
  <p:tag name="ISPRING_SLIDE_ID_2" val="{043C38F9-9A2D-4B48-A27A-272F6C2761C8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44.259"/>
  <p:tag name="TIMING" val="|4.974|5.967|1.897|6.177|3.043|2.276|3.939|2.333|4.06|4.449"/>
  <p:tag name="ISPRING_SLIDE_ID_2" val="{44CB53B9-F313-4B18-8B91-C28304FBF352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12.781"/>
  <p:tag name="TIMING" val="|1.665"/>
  <p:tag name="ISPRING_SLIDE_ID_2" val="{190D6836-06A5-4087-AFD0-837E08298E76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9.14"/>
  <p:tag name="ISPRING_SLIDE_ID_2" val="{12D7BB2D-C472-46E1-9621-878EC458578E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8.534"/>
  <p:tag name="ISPRING_SLIDE_ID_2" val="{376169BC-F540-43AD-BEB9-2D6AB0E9F268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43.217"/>
  <p:tag name="TIMING" val="|7.458|3.236|8.721|1.436|9.798|1.863|1.498|9.206"/>
  <p:tag name="ISPRING_SLIDE_ID_2" val="{03E283F5-C85F-4E17-9468-F41633A1CDF8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35.992"/>
  <p:tag name="TIMING" val="|3.212"/>
  <p:tag name="ISPRING_SLIDE_ID_2" val="{1FF8B021-D566-40A8-B721-109588DA9E71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QUIZ_PROPERTIES" val="&lt;QuizProperties&gt;&lt;passAction&gt;&lt;action&gt;3&lt;/action&gt;&lt;/passAction&gt;&lt;failAction&gt;&lt;action&gt;3&lt;/action&gt;&lt;/failAction&gt;&lt;viewSlidesPolicy&gt;0&lt;/viewSlidesPolicy&gt;&lt;allowInterrupt&gt;1&lt;/allowInterrupt&gt;&lt;restartFailedQuiz&gt;0&lt;/restartFailedQuiz&gt;&lt;/QuizProperties&gt;&#10;"/>
  <p:tag name="ISPRING_QUIZ_SHAPES_ADDED" val="1"/>
  <p:tag name="ISPRING_RESOURCE_QUIZ" val="quiz1.quiz"/>
  <p:tag name="ISPRING_QUIZ_FULL_PATH" val="C:\Users\ACER\Desktop\bai 20\Bai 20 Su no vi nhiet cua chat khi 3\quiz\quiz1.quiz"/>
  <p:tag name="ISPRING_QUIZ_RELATIVE_PATH" val="Bai 20 Su no vi nhiet cua chat khi 3\quiz\quiz1.quiz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QUIZ_PROPERTIES" val="&lt;QuizProperties&gt;&lt;passAction&gt;&lt;action&gt;3&lt;/action&gt;&lt;/passAction&gt;&lt;failAction&gt;&lt;action&gt;3&lt;/action&gt;&lt;/failAction&gt;&lt;viewSlidesPolicy&gt;0&lt;/viewSlidesPolicy&gt;&lt;allowInterrupt&gt;1&lt;/allowInterrupt&gt;&lt;restartFailedQuiz&gt;0&lt;/restartFailedQuiz&gt;&lt;/QuizProperties&gt;&#10;"/>
  <p:tag name="ISPRING_QUIZ_SHAPES_ADDED" val="1"/>
  <p:tag name="ISPRING_RESOURCE_QUIZ" val="quiz2.quiz"/>
  <p:tag name="ISPRING_QUIZ_FULL_PATH" val="C:\Users\ACER\Desktop\bai 20\Bai 20 Su no vi nhiet cua chat khi 3\quiz\quiz2.quiz"/>
  <p:tag name="ISPRING_QUIZ_RELATIVE_PATH" val="Bai 20 Su no vi nhiet cua chat khi 3\quiz\quiz2.quiz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6.491"/>
  <p:tag name="ISPRING_CUSTOM_TIMING_USED" val="1"/>
  <p:tag name="ISPRING_SLIDE_ID_2" val="{2ACC6402-20B6-4C4F-9360-314523EF9388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18.526"/>
  <p:tag name="TIMING" val="|3.187|3.42"/>
  <p:tag name="ISPRING_SLIDE_ID_2" val="{6C8CB8FD-E648-4784-B5B8-A69684133369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TIMING" val="|2.754|7.303|5.863|4.63|3.639"/>
  <p:tag name="GENSWF_ADVANCE_TIME" val="31.933"/>
  <p:tag name="ISPRING_SLIDE_ID_2" val="{6B6FCD10-AC6B-4932-AB47-38E6CD6AA42A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29.993"/>
  <p:tag name="TIMING" val="|19.667|1.714|3.243|1.982"/>
  <p:tag name="ISPRING_SLIDE_ID_2" val="{61B705C3-3C0A-4282-A095-FC6040B31A1A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31.767"/>
  <p:tag name="TIMING" val="|4.888|12.799|14.079"/>
  <p:tag name="ISPRING_SLIDE_ID_2" val="{7F732E80-6CC9-49AD-B477-25E2E1A07796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49.059"/>
  <p:tag name="TIMING" val="|1.096|10.328|6.571|10.503|6.378|7.526"/>
  <p:tag name="ISPRING_SLIDE_ID_2" val="{C4A4340D-63D4-4D33-BF33-22E420BE7BD8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19.24"/>
  <p:tag name="TIMING" val="|13.307"/>
  <p:tag name="ISPRING_SLIDE_ID_2" val="{6DDD26C0-C9B0-47F9-BF96-A8595B796201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19.28"/>
  <p:tag name="TIMING" val="|1.53|6.129|4.058"/>
  <p:tag name="ISPRING_SLIDE_ID_2" val="{0CAE6F2F-EB3F-43F2-AEF4-337D84D7CD5E}"/>
</p:tagLst>
</file>

<file path=ppt/theme/theme1.xml><?xml version="1.0" encoding="utf-8"?>
<a:theme xmlns:a="http://schemas.openxmlformats.org/drawingml/2006/main" name="Maple">
  <a:themeElements>
    <a:clrScheme name="Maple 10">
      <a:dk1>
        <a:srgbClr val="006699"/>
      </a:dk1>
      <a:lt1>
        <a:srgbClr val="FFFFFF"/>
      </a:lt1>
      <a:dk2>
        <a:srgbClr val="006666"/>
      </a:dk2>
      <a:lt2>
        <a:srgbClr val="CCECFF"/>
      </a:lt2>
      <a:accent1>
        <a:srgbClr val="00CCFF"/>
      </a:accent1>
      <a:accent2>
        <a:srgbClr val="017A83"/>
      </a:accent2>
      <a:accent3>
        <a:srgbClr val="AAB8B8"/>
      </a:accent3>
      <a:accent4>
        <a:srgbClr val="DADADA"/>
      </a:accent4>
      <a:accent5>
        <a:srgbClr val="AAE2FF"/>
      </a:accent5>
      <a:accent6>
        <a:srgbClr val="016E76"/>
      </a:accent6>
      <a:hlink>
        <a:srgbClr val="0033CC"/>
      </a:hlink>
      <a:folHlink>
        <a:srgbClr val="99FF99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66FF33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66FF33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10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0033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66FF33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66FF33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66FF33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66FF33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Textured">
  <a:themeElements>
    <a:clrScheme name="1_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1_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66FF33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66FF33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2323</TotalTime>
  <Words>909</Words>
  <Application>Microsoft Office PowerPoint</Application>
  <PresentationFormat>On-screen Show (4:3)</PresentationFormat>
  <Paragraphs>148</Paragraphs>
  <Slides>17</Slides>
  <Notes>17</Notes>
  <HiddenSlides>0</HiddenSlides>
  <MMClips>1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Maple</vt:lpstr>
      <vt:lpstr>1_Custom Design</vt:lpstr>
      <vt:lpstr>Custom Design</vt:lpstr>
      <vt:lpstr>1_Textured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Nguyen Ba Loi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Bai 20 Su no vi nhiet cua chat khi 3</dc:title>
  <dc:creator>Huecom</dc:creator>
  <cp:lastModifiedBy>Microsoft</cp:lastModifiedBy>
  <cp:revision>481</cp:revision>
  <dcterms:created xsi:type="dcterms:W3CDTF">2008-01-24T07:59:19Z</dcterms:created>
  <dcterms:modified xsi:type="dcterms:W3CDTF">2020-02-19T08:45:30Z</dcterms:modified>
</cp:coreProperties>
</file>