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304" r:id="rId3"/>
    <p:sldId id="257" r:id="rId4"/>
    <p:sldId id="310" r:id="rId5"/>
    <p:sldId id="261" r:id="rId6"/>
    <p:sldId id="312" r:id="rId7"/>
    <p:sldId id="262" r:id="rId8"/>
    <p:sldId id="313" r:id="rId9"/>
    <p:sldId id="263" r:id="rId10"/>
    <p:sldId id="314" r:id="rId11"/>
    <p:sldId id="264" r:id="rId12"/>
    <p:sldId id="315" r:id="rId13"/>
    <p:sldId id="316" r:id="rId14"/>
    <p:sldId id="322" r:id="rId15"/>
    <p:sldId id="318" r:id="rId16"/>
    <p:sldId id="30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3300"/>
    <a:srgbClr val="FF0000"/>
    <a:srgbClr val="000066"/>
    <a:srgbClr val="000099"/>
    <a:srgbClr val="CC9900"/>
    <a:srgbClr val="FF66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>
      <p:cViewPr varScale="1">
        <p:scale>
          <a:sx n="69" d="100"/>
          <a:sy n="69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39125-CFF4-44E8-8158-C154FCEFF101}" type="datetimeFigureOut">
              <a:rPr lang="en-US" smtClean="0"/>
              <a:t>20-Feb-20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4BBB-25EA-40B7-89BD-95A6CCAE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9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4BBB-25EA-40B7-89BD-95A6CCAE06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48E7-5647-4917-A914-9A5D4281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016B-8CB1-456A-95AB-A3B6F82ED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E221-AFB7-446E-A249-E8704139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322B-8FB6-4A8F-AC43-84A1C25E5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A32F-A626-41EC-9518-2B7A6F283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5BF2-97E4-4AF9-A634-E30DE7A2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78C7-FBAA-4C22-A5A8-0D3AC725E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7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84AE-D690-43BB-8F78-A67D22047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6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5A9E-A4A3-40AD-AD6A-E5341462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573E-45B2-4912-90A1-0271B9892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71D7-0DA4-49D9-A2A9-37202436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8AEC-3A34-4351-BDFC-728E3AD8A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8DF9D-89E0-49E1-A0B1-1D9AD8CA5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FA2DB9A-A2DC-4394-ABD6-D13A93CC6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slide" Target="slide1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.gif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3.gif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7.xml"/><Relationship Id="rId7" Type="http://schemas.openxmlformats.org/officeDocument/2006/relationships/hyperlink" Target="Tin%20hoc%209/Tai%20lieu%20tin%209%20Tr&#432;&#417;ng%20Tr&#7885;ng%20Thi.doc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3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zV025-169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829800" cy="76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7800" y="3352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638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 TỔNG HỢP (</a:t>
            </a:r>
            <a:r>
              <a:rPr lang="en-US" sz="32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T1)</a:t>
            </a:r>
            <a:endParaRPr lang="en-US" sz="32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6" descr="EXI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13500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38100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00"/>
                </a:solidFill>
              </a:rPr>
              <a:t>Tiết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49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hành9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752600"/>
            <a:ext cx="8915400" cy="1938992"/>
            <a:chOff x="228600" y="2293203"/>
            <a:chExt cx="8915400" cy="1938992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2293203"/>
              <a:ext cx="8915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   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IBM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IBM PC/XT (183)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IBM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2397113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7089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636838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đến nay công nghệ máy tính liên tục phát triển và cho ra đời các máy tính khác nhau: máy tính lớn, siêu máy tính, máy tính xách tay, máy tính bỏ túi, máy tính cầm tay (PDA)…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71600" y="2238375"/>
            <a:ext cx="365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máy vi tính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05200" y="4937125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b/ Siêu máy tính</a:t>
            </a:r>
          </a:p>
        </p:txBody>
      </p:sp>
      <p:pic>
        <p:nvPicPr>
          <p:cNvPr id="13328" name="Picture 16" descr="Sieu_MT_Cr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870325"/>
            <a:ext cx="1219200" cy="1131888"/>
          </a:xfrm>
          <a:noFill/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52400" y="5013325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a/ Máy tính lớn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172200" y="48768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c/ Máy tính xách tay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609725" y="6473825"/>
            <a:ext cx="281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d/ Máy tính bỏ túi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410200" y="6461125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e/ Máy tính cầm tay</a:t>
            </a:r>
          </a:p>
        </p:txBody>
      </p:sp>
      <p:pic>
        <p:nvPicPr>
          <p:cNvPr id="13335" name="Picture 23" descr="Maytinh_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044950"/>
            <a:ext cx="1447800" cy="968375"/>
          </a:xfrm>
          <a:noFill/>
        </p:spPr>
      </p:pic>
      <p:pic>
        <p:nvPicPr>
          <p:cNvPr id="13338" name="Picture 26" descr="PDA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76863"/>
            <a:ext cx="7858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MT_botui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51463"/>
            <a:ext cx="1492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MT_xacht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447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2400" y="15240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Đọc kĩ bài viết về lịch sử phát triển máy vi tính dưới đây và chuẩn bị dàn ý làm nội dung để tạo bài trình chiếu về chủ đề này</a:t>
            </a:r>
          </a:p>
        </p:txBody>
      </p:sp>
      <p:sp>
        <p:nvSpPr>
          <p:cNvPr id="8215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8216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762000"/>
          </a:xfrm>
          <a:prstGeom prst="flowChartAlternateProcess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</a:p>
          <a:p>
            <a:pPr algn="ctr"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3331" grpId="0"/>
      <p:bldP spid="13332" grpId="0"/>
      <p:bldP spid="13333" grpId="0"/>
      <p:bldP spid="133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752600"/>
            <a:ext cx="8915400" cy="2677656"/>
            <a:chOff x="228600" y="2293203"/>
            <a:chExt cx="8915400" cy="2677656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2293203"/>
              <a:ext cx="8915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   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(PDA)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2397113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7089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</a:rPr>
              <a:t> (T1)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Lich_su_may_tinh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92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86800" cy="54102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13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</a:rPr>
              <a:t> (T1)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87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7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527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mic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4900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WordArt 6"/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772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vi-VN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54278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762000"/>
          </a:xfrm>
          <a:prstGeom prst="flowChartAlternateProcess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</a:p>
          <a:p>
            <a:pPr algn="ctr"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8575" y="2209800"/>
            <a:ext cx="89630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4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5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25000"/>
              </a:lnSpc>
              <a:buFontTx/>
              <a:buChar char="-"/>
            </a:pPr>
            <a:r>
              <a:rPr lang="nl-N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nl-NL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25000"/>
              </a:lnSpc>
              <a:buFontTx/>
              <a:buChar char="-"/>
            </a:pPr>
            <a:r>
              <a:rPr lang="nl-N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Khởi </a:t>
            </a:r>
            <a:r>
              <a:rPr lang="nl-NL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Powerpoint</a:t>
            </a:r>
          </a:p>
          <a:p>
            <a:pPr lvl="1" eaLnBrk="1" hangingPunct="1">
              <a:lnSpc>
                <a:spcPct val="125000"/>
              </a:lnSpc>
              <a:buFontTx/>
              <a:buChar char="-"/>
            </a:pPr>
            <a:r>
              <a:rPr lang="nl-N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Nhập </a:t>
            </a:r>
            <a:r>
              <a:rPr lang="nl-NL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nl-N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dàn ý</a:t>
            </a:r>
            <a:endParaRPr lang="nl-NL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95585" y="1752134"/>
            <a:ext cx="4022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954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102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2400" y="15240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0" y="2876550"/>
            <a:ext cx="69342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	Chiếc máy tính điện tử đầu tiên trên thế giới có tên ENIAC được khởi công từ năm 1943 và hoàn thành vào tháng 2 năm 1946</a:t>
            </a:r>
          </a:p>
          <a:p>
            <a:pPr eaLnBrk="1" hangingPunct="1"/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	Máy ENIAC rất lớn và rất nặng. Nó chiếm diện tích gấp 10 lần diện tích căn phòng bình thường (20m</a:t>
            </a:r>
            <a:r>
              <a:rPr lang="en-US" altLang="en-US" sz="23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	ENIAC là máy tính có bộ nhớ và hoạt động theo chương trình. Nó được chế tạo dựa trên nguyên lí của nhà Bác học Phôn Nôi-man, người được xem là “cha đẻ của máy tính điện tử”</a:t>
            </a:r>
          </a:p>
        </p:txBody>
      </p:sp>
      <p:pic>
        <p:nvPicPr>
          <p:cNvPr id="3099" name="Picture 27" descr="MT_ENIAC"/>
          <p:cNvPicPr>
            <a:picLocks noGrp="1" noChangeAspect="1" noChangeArrowheads="1"/>
          </p:cNvPicPr>
          <p:nvPr>
            <p:ph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590800"/>
            <a:ext cx="2344738" cy="2220913"/>
          </a:xfrm>
          <a:noFill/>
        </p:spPr>
      </p:pic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371600" y="2347913"/>
            <a:ext cx="411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máy vi tính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04025" y="5208588"/>
            <a:ext cx="20826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Máy tính ENIAC</a:t>
            </a:r>
          </a:p>
        </p:txBody>
      </p:sp>
    </p:spTree>
    <p:custDataLst>
      <p:tags r:id="rId1"/>
    </p:custDataLst>
  </p:cSld>
  <p:clrMapOvr>
    <a:masterClrMapping/>
  </p:clrMapOvr>
  <p:transition advTm="23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3097" grpId="0"/>
      <p:bldP spid="3104" grpId="0"/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133600" y="5334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828800"/>
            <a:ext cx="4419600" cy="830997"/>
            <a:chOff x="228600" y="1828800"/>
            <a:chExt cx="4419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1828800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1932710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28600" y="2293203"/>
            <a:ext cx="8915400" cy="1569660"/>
            <a:chOff x="228600" y="2293203"/>
            <a:chExt cx="8915400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2293203"/>
              <a:ext cx="8915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ENIAC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1943,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1946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2397113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152400" y="3505200"/>
            <a:ext cx="8915400" cy="1938992"/>
            <a:chOff x="228600" y="2293203"/>
            <a:chExt cx="8915400" cy="1938992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2293203"/>
              <a:ext cx="8915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  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ENIAC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-man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2397113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81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1000" y="2651125"/>
            <a:ext cx="853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UNIVAC 1 (1950),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IBM 360 (1964), 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1676400" y="2238375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9" name="Picture 13" descr="MT_IBM3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32325"/>
            <a:ext cx="30797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MT_UNIV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6125"/>
            <a:ext cx="27432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219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UNIVAC 1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626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IBM 360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2400" y="15240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Đọc kĩ bài viết về lịch sử phát triển máy vi tính dưới đây và chuẩn bị dàn ý làm nội dung để tạo bài trình chiếu về chủ đề này</a:t>
            </a:r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5138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762000"/>
          </a:xfrm>
          <a:prstGeom prst="flowChartAlternateProcess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(T1)</a:t>
            </a:r>
          </a:p>
          <a:p>
            <a:pPr algn="ctr"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1" grpId="0"/>
      <p:bldP spid="9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UNIVAC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IBM 360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1932710"/>
            <a:ext cx="274955" cy="228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73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651125"/>
            <a:ext cx="731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Sau đó máy tính đã được nghiên cứu chế tạo thành xu hướng nhỏ gọn hơn, đặc biệt là rẻ hơn, dễ sử dụng hơn. Chúng được gọi là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cá nhân</a:t>
            </a:r>
          </a:p>
          <a:p>
            <a:pPr algn="just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Năm 1973, Ông Trương Trọng Thi (người Việt gốc ở Pháp) và đồng nghiệp đã cho ra đời máy tính cá nhân đầu tiên trên thế giới có tên là máy tính Micral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371600" y="2286000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máy vi tính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752600" y="6384925"/>
            <a:ext cx="285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Micral</a:t>
            </a:r>
          </a:p>
        </p:txBody>
      </p:sp>
      <p:pic>
        <p:nvPicPr>
          <p:cNvPr id="10254" name="Picture 14" descr="Truong_Trong_Thi">
            <a:hlinkClick r:id="rId7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2675" y="2667000"/>
            <a:ext cx="1711325" cy="2590800"/>
          </a:xfrm>
        </p:spPr>
      </p:pic>
      <p:pic>
        <p:nvPicPr>
          <p:cNvPr id="10256" name="Picture 16" descr="MT_Micral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953000"/>
            <a:ext cx="1728788" cy="1517650"/>
          </a:xfrm>
          <a:noFill/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2400" y="1524000"/>
            <a:ext cx="8872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Đọc kĩ bài viết về lịch sử phát triển máy vi tính dưới đây và chuẩn bị dàn ý làm nội dung để tạo bài trình chiếu về chủ đề này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6161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762000"/>
          </a:xfrm>
          <a:prstGeom prst="flowChartAlternateProcess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</a:p>
          <a:p>
            <a:pPr algn="ctr"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6858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752600"/>
            <a:ext cx="8915400" cy="1938992"/>
            <a:chOff x="228600" y="2293203"/>
            <a:chExt cx="8915400" cy="1938992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2293203"/>
              <a:ext cx="8915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Micral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(1973)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0" y="2397113"/>
              <a:ext cx="274955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5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g0005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71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Logo-BG&amp;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738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338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2760663"/>
            <a:ext cx="85344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	Năm 1983 hãng IBM chính thức công bố máy tính cá nhân của mình với tên IBM PC/XT. Phần lớn máy tính cá nhân hiện nay được sản xuất dựa trên máy tính cá nhân của IBM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0" y="2319338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máy vi tính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8" name="Picture 14" descr="MT_de_ban_IBM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343400"/>
            <a:ext cx="2543175" cy="1992313"/>
          </a:xfrm>
          <a:noFill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95600" y="6400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cá nhân IBM PC/XT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2400" y="14478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Đọc kĩ bài viết về lịch sử phát triển máy vi tính dưới đây và chuẩn bị dàn ý làm nội dung để tạo bài trình chiếu về chủ đề này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1981200" y="152400"/>
            <a:ext cx="4114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7183" name="AutoShape 23" descr="Papyrus"/>
          <p:cNvSpPr>
            <a:spLocks noChangeArrowheads="1"/>
          </p:cNvSpPr>
          <p:nvPr/>
        </p:nvSpPr>
        <p:spPr bwMode="auto">
          <a:xfrm>
            <a:off x="2362200" y="609600"/>
            <a:ext cx="5105400" cy="762000"/>
          </a:xfrm>
          <a:prstGeom prst="flowChartAlternateProcess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</a:p>
          <a:p>
            <a:pPr algn="ctr"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35"/>
  <p:tag name="ISPRING_LMS_API_VERSION" val="SCORM 2004 (2nd edition)"/>
  <p:tag name="ISPRING_ULTRA_SCORM_COURSE_ID" val="714909E5-1FD1-4A0B-A992-AAEC12B23F6B"/>
  <p:tag name="ISPRING_CMI5_LAUNCH_METHOD" val="any window"/>
  <p:tag name="ISPRINGCLOUDFOLDERID" val="1"/>
  <p:tag name="ISPRINGONLINEFOLDERID" val="1"/>
  <p:tag name="ISPRING_OUTPUT_FOLDER" val="[[&quot;\uFFFDh\uFFFD{E9E76C1C-8B05-4018-863A-3535905BC93C}&quot;,&quot;D:\\nguyenvanthang\\BAI C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CURRENT_PLAYER_ID" val="universal"/>
  <p:tag name="ISPRING_PRESENTATION_TITLE" val="Bai Th 9 Thuc hanh tong hop_nguyenvanthang_chauthanh"/>
  <p:tag name="ISPRING_FIRST_PUBLISH" val="1"/>
  <p:tag name="ISPRING_UUID" val="{EA19F04F-67C5-4A40-B8FC-9CC03C8FCB6A}"/>
  <p:tag name="ISPRING_RESOURCE_FOLDER" val="D:\nguyenvanthang\BAI CU\Bai Th 9 Thuc hanh tong hop_nguyenvanthang_chauthanh\"/>
  <p:tag name="ISPRING_PRESENTATION_PATH" val="D:\nguyenvanthang\BAI CU\Bai Th 9 Thuc hanh tong hop_nguyenvanthang_chauthanh.pptx"/>
  <p:tag name="ISPRING_PROJECT_VERSION" val="9.3"/>
  <p:tag name="ISPRING_PROJECT_FOLDER_UPDATED" val="1"/>
  <p:tag name="ISPRING_SCREEN_RECS_UPDATED" val="D:\nguyenvanthang\BAI CU\Bai Th 9 Thuc hanh tong hop_nguyenvanthang_chauthanh\"/>
  <p:tag name="FLASHSPRING_ZOOM_TAG" val="60"/>
  <p:tag name="ISPRING_PRESENTATION_INFO_2" val="&lt;?xml version=&quot;1.0&quot; encoding=&quot;UTF-8&quot; standalone=&quot;no&quot; ?&gt;&#10;&lt;presentation2&gt;&#10;&#10;  &lt;slides&gt;&#10;    &lt;slide id=&quot;{9EA3E294-4EB5-4617-8DD6-1D92B752D5FF}&quot; pptId=&quot;285&quot;/&gt;&#10;    &lt;slide id=&quot;{4AA67977-923D-46E7-BDE1-B4E7465D5048}&quot; pptId=&quot;304&quot;/&gt;&#10;    &lt;slide id=&quot;{C2E8DE93-70F5-4FB9-82D2-6E2D42875A27}&quot; pptId=&quot;257&quot;/&gt;&#10;    &lt;slide id=&quot;{9475FF4B-1C14-4F50-8BB4-D2FC277AACF5}&quot; pptId=&quot;310&quot;/&gt;&#10;    &lt;slide id=&quot;{5B2F3072-6852-4D38-97A0-627F7FD01221}&quot; pptId=&quot;261&quot;/&gt;&#10;    &lt;slide id=&quot;{B3D61F11-D665-42BB-B4B8-5B5D9EEF9BD4}&quot; pptId=&quot;312&quot;/&gt;&#10;    &lt;slide id=&quot;{54292966-D66E-4F2E-8B26-798478484EB4}&quot; pptId=&quot;262&quot;/&gt;&#10;    &lt;slide id=&quot;{C28B4DFB-34DE-4470-A70A-660DFF2C2715}&quot; pptId=&quot;313&quot;/&gt;&#10;    &lt;slide id=&quot;{F3DFDECA-3052-4FA1-BB86-F65F06D907CF}&quot; pptId=&quot;263&quot;/&gt;&#10;    &lt;slide id=&quot;{FDE547D0-3080-4D46-B91F-AEABE58DF43B}&quot; pptId=&quot;314&quot;/&gt;&#10;    &lt;slide id=&quot;{50BABD15-DD7F-4384-A030-0E5132F8F921}&quot; pptId=&quot;264&quot;/&gt;&#10;    &lt;slide id=&quot;{8D14DF73-EE8A-41BF-9674-2305E5D251B4}&quot; pptId=&quot;315&quot;/&gt;&#10;    &lt;slide id=&quot;{F61EFF35-D6F1-4215-BE77-A8FA99D307C5}&quot; pptId=&quot;316&quot;/&gt;&#10;    &lt;slide id=&quot;{9C41DE49-213D-4660-AFCD-0058AA8A66F7}&quot; pptId=&quot;322&quot;/&gt;&#10;    &lt;slide id=&quot;{26686CBD-8834-4664-897E-26CCC03FD3AC}&quot; pptId=&quot;318&quot;/&gt;&#10;    &lt;slide id=&quot;{DE33FEF0-1FCD-4CB7-AEC4-0F325B235C2C}&quot; pptId=&quot;308&quot;/&gt;&#10;  &lt;/slides&gt;&#10;&#10;  &lt;narration&gt;&#10;    &lt;audioTracks&gt;&#10;      &lt;audioTrack muted=&quot;false&quot; name=&quot;Audio 1&quot; resource=&quot;9346aadc&quot; slideId=&quot;{9EA3E294-4EB5-4617-8DD6-1D92B752D5F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e9fd3d7d&quot; slideId=&quot;{4AA67977-923D-46E7-BDE1-B4E7465D504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b32e995b&quot; slideId=&quot;{C2E8DE93-70F5-4FB9-82D2-6E2D42875A2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da985f09&quot; slideId=&quot;{9475FF4B-1C14-4F50-8BB4-D2FC277AACF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e25e0491&quot; slideId=&quot;{5B2F3072-6852-4D38-97A0-627F7FD012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6f0f2d96&quot; slideId=&quot;{B3D61F11-D665-42BB-B4B8-5B5D9EEF9BD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dc52733f&quot; slideId=&quot;{54292966-D66E-4F2E-8B26-798478484EB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532985c&quot; slideId=&quot;{C28B4DFB-34DE-4470-A70A-660DFF2C271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4135c6f7&quot; slideId=&quot;{F3DFDECA-3052-4FA1-BB86-F65F06D907C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c918295b&quot; slideId=&quot;{FDE547D0-3080-4D46-B91F-AEABE58DF43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7137f530&quot; slideId=&quot;{50BABD15-DD7F-4384-A030-0E5132F8F9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d400a1ea&quot; slideId=&quot;{8D14DF73-EE8A-41BF-9674-2305E5D251B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881a66b3&quot; slideId=&quot;{F61EFF35-D6F1-4215-BE77-A8FA99D307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7e66573c&quot; slideId=&quot;{9C41DE49-213D-4660-AFCD-0058AA8A66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2a1bafbc&quot; slideId=&quot;{26686CBD-8834-4664-897E-26CCC03FD3A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4f113e20&quot; slideId=&quot;{DE33FEF0-1FCD-4CB7-AEC4-0F325B235C2C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Làm lại&quot;/&gt;&lt;property id=&quot;10068&quot; value=&quot;Đúng - Bấm vào nơi bất kỳ&quot;/&gt;&lt;property id=&quot;10069&quot; value=&quot;Sai - Bấm vào nơi bất kỳ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họn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hoàn thành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hoàn thành câu hỏi chính xác&quot;/&gt;&lt;property id=&quot;10172&quot; value=&quot;Bạn chưa trả lời câu hỏi này&quot;/&gt;&lt;property id=&quot;10173&quot; value=&quot;Câu trả lời của bạn là:&quot;/&gt;&lt;property id=&quot;10174&quot; value=&quot; Câu trả lời của bạn phải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UIDATA" val="&lt;database version=&quot;10.0&quot;&gt;&lt;object type=&quot;1&quot; unique_id=&quot;10001&quot;&gt;&lt;property id=&quot;20141&quot; value=&quot;Bai Th 9 Thuc hanh tong hop_nguyenvanthang_chauthanh&quot;/&gt;&lt;property id=&quot;20148&quot; value=&quot;5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1&quot;/&gt;&lt;property id=&quot;20303&quot; value=&quot;-1&quot;/&gt;&lt;property id=&quot;20307&quot; value=&quot;285&quot;/&gt;&lt;/object&gt;&lt;object type=&quot;3&quot; unique_id=&quot;10007&quot;&gt;&lt;property id=&quot;20148&quot; value=&quot;5&quot;/&gt;&lt;property id=&quot;20300&quot; value=&quot;Slide 3&quot;/&gt;&lt;property id=&quot;20303&quot; value=&quot;-1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3&quot; value=&quot;-1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3&quot; value=&quot;-1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3&quot; value=&quot;-1&quot;/&gt;&lt;property id=&quot;20307&quot; value=&quot;263&quot;/&gt;&lt;/object&gt;&lt;object type=&quot;3&quot; unique_id=&quot;10011&quot;&gt;&lt;property id=&quot;20148&quot; value=&quot;5&quot;/&gt;&lt;property id=&quot;20300&quot; value=&quot;Slide 11&quot;/&gt;&lt;property id=&quot;20303&quot; value=&quot;-1&quot;/&gt;&lt;property id=&quot;20307&quot; value=&quot;264&quot;/&gt;&lt;/object&gt;&lt;object type=&quot;3&quot; unique_id=&quot;10074&quot;&gt;&lt;property id=&quot;20148&quot; value=&quot;5&quot;/&gt;&lt;property id=&quot;20300&quot; value=&quot;Slide 2&quot;/&gt;&lt;property id=&quot;20303&quot; value=&quot;-1&quot;/&gt;&lt;property id=&quot;20307&quot; value=&quot;304&quot;/&gt;&lt;/object&gt;&lt;object type=&quot;3&quot; unique_id=&quot;10980&quot;&gt;&lt;property id=&quot;20148&quot; value=&quot;5&quot;/&gt;&lt;property id=&quot;20300&quot; value=&quot;Slide 16&quot;/&gt;&lt;property id=&quot;20303&quot; value=&quot;-1&quot;/&gt;&lt;property id=&quot;20307&quot; value=&quot;308&quot;/&gt;&lt;/object&gt;&lt;object type=&quot;3&quot; unique_id=&quot;11626&quot;&gt;&lt;property id=&quot;20148&quot; value=&quot;5&quot;/&gt;&lt;property id=&quot;20300&quot; value=&quot;Slide 4&quot;/&gt;&lt;property id=&quot;20303&quot; value=&quot;-1&quot;/&gt;&lt;property id=&quot;20307&quot; value=&quot;310&quot;/&gt;&lt;/object&gt;&lt;object type=&quot;3&quot; unique_id=&quot;11778&quot;&gt;&lt;property id=&quot;20148&quot; value=&quot;5&quot;/&gt;&lt;property id=&quot;20300&quot; value=&quot;Slide 6&quot;/&gt;&lt;property id=&quot;20303&quot; value=&quot;-1&quot;/&gt;&lt;property id=&quot;20307&quot; value=&quot;312&quot;/&gt;&lt;/object&gt;&lt;object type=&quot;3&quot; unique_id=&quot;11779&quot;&gt;&lt;property id=&quot;20148&quot; value=&quot;5&quot;/&gt;&lt;property id=&quot;20300&quot; value=&quot;Slide 8&quot;/&gt;&lt;property id=&quot;20303&quot; value=&quot;-1&quot;/&gt;&lt;property id=&quot;20307&quot; value=&quot;313&quot;/&gt;&lt;/object&gt;&lt;object type=&quot;3&quot; unique_id=&quot;11908&quot;&gt;&lt;property id=&quot;20148&quot; value=&quot;5&quot;/&gt;&lt;property id=&quot;20300&quot; value=&quot;Slide 10&quot;/&gt;&lt;property id=&quot;20303&quot; value=&quot;-1&quot;/&gt;&lt;property id=&quot;20307&quot; value=&quot;314&quot;/&gt;&lt;/object&gt;&lt;object type=&quot;3&quot; unique_id=&quot;11909&quot;&gt;&lt;property id=&quot;20148&quot; value=&quot;5&quot;/&gt;&lt;property id=&quot;20300&quot; value=&quot;Slide 12&quot;/&gt;&lt;property id=&quot;20303&quot; value=&quot;-1&quot;/&gt;&lt;property id=&quot;20307&quot; value=&quot;315&quot;/&gt;&lt;/object&gt;&lt;object type=&quot;3&quot; unique_id=&quot;12148&quot;&gt;&lt;property id=&quot;20148&quot; value=&quot;5&quot;/&gt;&lt;property id=&quot;20300&quot; value=&quot;Slide 13&quot;/&gt;&lt;property id=&quot;20303&quot; value=&quot;-1&quot;/&gt;&lt;property id=&quot;20307&quot; value=&quot;316&quot;/&gt;&lt;/object&gt;&lt;object type=&quot;3&quot; unique_id=&quot;12319&quot;&gt;&lt;property id=&quot;20148&quot; value=&quot;5&quot;/&gt;&lt;property id=&quot;20300&quot; value=&quot;Slide 15&quot;/&gt;&lt;property id=&quot;20303&quot; value=&quot;-1&quot;/&gt;&lt;property id=&quot;20307&quot; value=&quot;318&quot;/&gt;&lt;/object&gt;&lt;object type=&quot;3&quot; unique_id=&quot;12877&quot;&gt;&lt;property id=&quot;20148&quot; value=&quot;5&quot;/&gt;&lt;property id=&quot;20300&quot; value=&quot;Slide 14&quot;/&gt;&lt;property id=&quot;20307&quot; value=&quot;322&quot;/&gt;&lt;/object&gt;&lt;/object&gt;&lt;object type=&quot;4&quot; unique_id=&quot;12426&quot;&gt;&lt;/object&gt;&lt;object type=&quot;10&quot; unique_id=&quot;15742&quot;&gt;&lt;object type=&quot;11&quot; unique_id=&quot;15743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F3DFDECA-3052-4FA1-BB86-F65F06D907C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101"/>
  <p:tag name="ISPRING_SLIDE_ID_2" val="{FDE547D0-3080-4D46-B91F-AEABE58DF43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0BABD15-DD7F-4384-A030-0E5132F8F92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D14DF73-EE8A-41BF-9674-2305E5D251B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7"/>
  <p:tag name="ISPRING_SLIDE_ID_2" val="{F61EFF35-D6F1-4215-BE77-A8FA99D307C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nguyenvanthang\BAI CU\Bai Th 9 Thuc hanh tong hop_nguyenvanthang_chauthanh\quiz\quiz1.quiz"/>
  <p:tag name="ISPRING_QUIZ_RELATIVE_PATH" val="Bai Th 9 Thuc hanh tong hop_nguyenvanthang_chauthanh\quiz\quiz1.quiz"/>
  <p:tag name="ISPRING_CUSTOM_TIMING_USED" val="1"/>
  <p:tag name="GENSWF_ADVANCE_TIME" val="8.115"/>
  <p:tag name="ISPRING_SLIDE_ID_2" val="{9C41DE49-213D-4660-AFCD-0058AA8A66F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932"/>
  <p:tag name="ISPRING_SLIDE_ID_2" val="{26686CBD-8834-4664-897E-26CCC03FD3AC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DE33FEF0-1FCD-4CB7-AEC4-0F325B235C2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908"/>
  <p:tag name="ISPRING_CUSTOM_TIMING_USED" val="1"/>
  <p:tag name="ISPRING_SLIDE_ID_2" val="{9EA3E294-4EB5-4617-8DD6-1D92B752D5F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428"/>
  <p:tag name="ISPRING_SLIDE_ID_2" val="{4AA67977-923D-46E7-BDE1-B4E7465D50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988"/>
  <p:tag name="TIMING" val="|0.665|11.394|3.754"/>
  <p:tag name="ISPRING_SLIDE_ID_2" val="{C2E8DE93-70F5-4FB9-82D2-6E2D42875A2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000"/>
  <p:tag name="ISPRING_CUSTOM_TIMING_USED" val="1"/>
  <p:tag name="ISPRING_SLIDE_ID_2" val="{9475FF4B-1C14-4F50-8BB4-D2FC277AACF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B2F3072-6852-4D38-97A0-627F7FD0122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287"/>
  <p:tag name="ISPRING_SLIDE_ID_2" val="{B3D61F11-D665-42BB-B4B8-5B5D9EEF9BD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581"/>
  <p:tag name="ISPRING_SLIDE_ID_2" val="{54292966-D66E-4F2E-8B26-798478484EB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541"/>
  <p:tag name="ISPRING_SLIDE_ID_2" val="{C28B4DFB-34DE-4470-A70A-660DFF2C2715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818</Words>
  <Application>Microsoft Office PowerPoint</Application>
  <PresentationFormat>On-screen Show (4:3)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Th 9 Thuc hanh tong hop_nguyenvanthang_chauthanh</dc:title>
  <dc:creator>CHAU QUOC</dc:creator>
  <cp:lastModifiedBy>Microsoft</cp:lastModifiedBy>
  <cp:revision>202</cp:revision>
  <dcterms:created xsi:type="dcterms:W3CDTF">2009-10-29T11:00:50Z</dcterms:created>
  <dcterms:modified xsi:type="dcterms:W3CDTF">2020-02-20T13:42:28Z</dcterms:modified>
</cp:coreProperties>
</file>