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65" r:id="rId2"/>
    <p:sldId id="277" r:id="rId3"/>
    <p:sldId id="278" r:id="rId4"/>
    <p:sldId id="272" r:id="rId5"/>
    <p:sldId id="270" r:id="rId6"/>
    <p:sldId id="273" r:id="rId7"/>
    <p:sldId id="279" r:id="rId8"/>
    <p:sldId id="274" r:id="rId9"/>
    <p:sldId id="275" r:id="rId10"/>
    <p:sldId id="260" r:id="rId11"/>
    <p:sldId id="261" r:id="rId12"/>
    <p:sldId id="262" r:id="rId13"/>
    <p:sldId id="264" r:id="rId14"/>
    <p:sldId id="268" r:id="rId15"/>
    <p:sldId id="280" r:id="rId16"/>
    <p:sldId id="281"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87549" autoAdjust="0"/>
  </p:normalViewPr>
  <p:slideViewPr>
    <p:cSldViewPr>
      <p:cViewPr>
        <p:scale>
          <a:sx n="75" d="100"/>
          <a:sy n="75" d="100"/>
        </p:scale>
        <p:origin x="-1230"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75FF-4EF1-4817-9890-23CD3873CCC9}" type="datetimeFigureOut">
              <a:rPr lang="en-US" smtClean="0"/>
              <a:t>19-Feb-20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808AC-1202-42A1-8A77-0CF04CEEDFAE}" type="slidenum">
              <a:rPr lang="en-US" smtClean="0"/>
              <a:t>‹#›</a:t>
            </a:fld>
            <a:endParaRPr lang="en-US"/>
          </a:p>
        </p:txBody>
      </p:sp>
    </p:spTree>
    <p:extLst>
      <p:ext uri="{BB962C8B-B14F-4D97-AF65-F5344CB8AC3E}">
        <p14:creationId xmlns:p14="http://schemas.microsoft.com/office/powerpoint/2010/main" val="194689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a:t>
            </a:fld>
            <a:endParaRPr lang="en-US"/>
          </a:p>
        </p:txBody>
      </p:sp>
    </p:spTree>
    <p:extLst>
      <p:ext uri="{BB962C8B-B14F-4D97-AF65-F5344CB8AC3E}">
        <p14:creationId xmlns:p14="http://schemas.microsoft.com/office/powerpoint/2010/main" val="402270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10</a:t>
            </a:fld>
            <a:endParaRPr lang="en-US"/>
          </a:p>
        </p:txBody>
      </p:sp>
    </p:spTree>
    <p:extLst>
      <p:ext uri="{BB962C8B-B14F-4D97-AF65-F5344CB8AC3E}">
        <p14:creationId xmlns:p14="http://schemas.microsoft.com/office/powerpoint/2010/main" val="178682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11</a:t>
            </a:fld>
            <a:endParaRPr lang="en-US"/>
          </a:p>
        </p:txBody>
      </p:sp>
    </p:spTree>
    <p:extLst>
      <p:ext uri="{BB962C8B-B14F-4D97-AF65-F5344CB8AC3E}">
        <p14:creationId xmlns:p14="http://schemas.microsoft.com/office/powerpoint/2010/main" val="428567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12</a:t>
            </a:fld>
            <a:endParaRPr lang="en-US"/>
          </a:p>
        </p:txBody>
      </p:sp>
    </p:spTree>
    <p:extLst>
      <p:ext uri="{BB962C8B-B14F-4D97-AF65-F5344CB8AC3E}">
        <p14:creationId xmlns:p14="http://schemas.microsoft.com/office/powerpoint/2010/main" val="372724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13</a:t>
            </a:fld>
            <a:endParaRPr lang="en-US"/>
          </a:p>
        </p:txBody>
      </p:sp>
    </p:spTree>
    <p:extLst>
      <p:ext uri="{BB962C8B-B14F-4D97-AF65-F5344CB8AC3E}">
        <p14:creationId xmlns:p14="http://schemas.microsoft.com/office/powerpoint/2010/main" val="149815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14</a:t>
            </a:fld>
            <a:endParaRPr lang="en-US"/>
          </a:p>
        </p:txBody>
      </p:sp>
    </p:spTree>
    <p:extLst>
      <p:ext uri="{BB962C8B-B14F-4D97-AF65-F5344CB8AC3E}">
        <p14:creationId xmlns:p14="http://schemas.microsoft.com/office/powerpoint/2010/main" val="2759502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15</a:t>
            </a:fld>
            <a:endParaRPr lang="en-US"/>
          </a:p>
        </p:txBody>
      </p:sp>
    </p:spTree>
    <p:extLst>
      <p:ext uri="{BB962C8B-B14F-4D97-AF65-F5344CB8AC3E}">
        <p14:creationId xmlns:p14="http://schemas.microsoft.com/office/powerpoint/2010/main" val="334668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16</a:t>
            </a:fld>
            <a:endParaRPr lang="en-US"/>
          </a:p>
        </p:txBody>
      </p:sp>
    </p:spTree>
    <p:extLst>
      <p:ext uri="{BB962C8B-B14F-4D97-AF65-F5344CB8AC3E}">
        <p14:creationId xmlns:p14="http://schemas.microsoft.com/office/powerpoint/2010/main" val="326168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2</a:t>
            </a:fld>
            <a:endParaRPr lang="en-US"/>
          </a:p>
        </p:txBody>
      </p:sp>
    </p:spTree>
    <p:extLst>
      <p:ext uri="{BB962C8B-B14F-4D97-AF65-F5344CB8AC3E}">
        <p14:creationId xmlns:p14="http://schemas.microsoft.com/office/powerpoint/2010/main" val="241002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808AC-1202-42A1-8A77-0CF04CEEDFAE}" type="slidenum">
              <a:rPr lang="en-US" smtClean="0"/>
              <a:t>3</a:t>
            </a:fld>
            <a:endParaRPr lang="en-US"/>
          </a:p>
        </p:txBody>
      </p:sp>
    </p:spTree>
    <p:extLst>
      <p:ext uri="{BB962C8B-B14F-4D97-AF65-F5344CB8AC3E}">
        <p14:creationId xmlns:p14="http://schemas.microsoft.com/office/powerpoint/2010/main" val="313043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4</a:t>
            </a:fld>
            <a:endParaRPr lang="en-US"/>
          </a:p>
        </p:txBody>
      </p:sp>
    </p:spTree>
    <p:extLst>
      <p:ext uri="{BB962C8B-B14F-4D97-AF65-F5344CB8AC3E}">
        <p14:creationId xmlns:p14="http://schemas.microsoft.com/office/powerpoint/2010/main" val="252593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5</a:t>
            </a:fld>
            <a:endParaRPr lang="en-US"/>
          </a:p>
        </p:txBody>
      </p:sp>
    </p:spTree>
    <p:extLst>
      <p:ext uri="{BB962C8B-B14F-4D97-AF65-F5344CB8AC3E}">
        <p14:creationId xmlns:p14="http://schemas.microsoft.com/office/powerpoint/2010/main" val="310097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6</a:t>
            </a:fld>
            <a:endParaRPr lang="en-US"/>
          </a:p>
        </p:txBody>
      </p:sp>
    </p:spTree>
    <p:extLst>
      <p:ext uri="{BB962C8B-B14F-4D97-AF65-F5344CB8AC3E}">
        <p14:creationId xmlns:p14="http://schemas.microsoft.com/office/powerpoint/2010/main" val="292195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7</a:t>
            </a:fld>
            <a:endParaRPr lang="en-US"/>
          </a:p>
        </p:txBody>
      </p:sp>
    </p:spTree>
    <p:extLst>
      <p:ext uri="{BB962C8B-B14F-4D97-AF65-F5344CB8AC3E}">
        <p14:creationId xmlns:p14="http://schemas.microsoft.com/office/powerpoint/2010/main" val="417538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8</a:t>
            </a:fld>
            <a:endParaRPr lang="en-US"/>
          </a:p>
        </p:txBody>
      </p:sp>
    </p:spTree>
    <p:extLst>
      <p:ext uri="{BB962C8B-B14F-4D97-AF65-F5344CB8AC3E}">
        <p14:creationId xmlns:p14="http://schemas.microsoft.com/office/powerpoint/2010/main" val="107138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A808AC-1202-42A1-8A77-0CF04CEEDFAE}" type="slidenum">
              <a:rPr lang="en-US" smtClean="0"/>
              <a:t>9</a:t>
            </a:fld>
            <a:endParaRPr lang="en-US"/>
          </a:p>
        </p:txBody>
      </p:sp>
    </p:spTree>
    <p:extLst>
      <p:ext uri="{BB962C8B-B14F-4D97-AF65-F5344CB8AC3E}">
        <p14:creationId xmlns:p14="http://schemas.microsoft.com/office/powerpoint/2010/main" val="267197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8C24DB-40C3-4510-A3D5-83D1453A989B}" type="datetimeFigureOut">
              <a:rPr lang="en-US" smtClean="0"/>
              <a:t>19-Feb-20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77C6D1C-D915-44E8-BA05-D07A248224B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C24DB-40C3-4510-A3D5-83D1453A989B}" type="datetimeFigureOut">
              <a:rPr lang="en-US" smtClean="0"/>
              <a:t>19-Feb-20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8C24DB-40C3-4510-A3D5-83D1453A989B}" type="datetimeFigureOut">
              <a:rPr lang="en-US" smtClean="0"/>
              <a:t>19-Feb-20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8C24DB-40C3-4510-A3D5-83D1453A989B}" type="datetimeFigureOut">
              <a:rPr lang="en-US" smtClean="0"/>
              <a:t>19-Feb-20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8C24DB-40C3-4510-A3D5-83D1453A989B}" type="datetimeFigureOut">
              <a:rPr lang="en-US" smtClean="0"/>
              <a:t>19-Feb-20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8C24DB-40C3-4510-A3D5-83D1453A989B}" type="datetimeFigureOut">
              <a:rPr lang="en-US" smtClean="0"/>
              <a:t>19-Feb-20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C6D1C-D915-44E8-BA05-D07A248224B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8C24DB-40C3-4510-A3D5-83D1453A989B}" type="datetimeFigureOut">
              <a:rPr lang="en-US" smtClean="0"/>
              <a:t>19-Feb-20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8C24DB-40C3-4510-A3D5-83D1453A989B}" type="datetimeFigureOut">
              <a:rPr lang="en-US" smtClean="0"/>
              <a:t>19-Feb-20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C24DB-40C3-4510-A3D5-83D1453A989B}" type="datetimeFigureOut">
              <a:rPr lang="en-US" smtClean="0"/>
              <a:t>19-Feb-20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8C24DB-40C3-4510-A3D5-83D1453A989B}" type="datetimeFigureOut">
              <a:rPr lang="en-US" smtClean="0"/>
              <a:t>19-Feb-20</a:t>
            </a:fld>
            <a:endParaRPr lang="en-US"/>
          </a:p>
        </p:txBody>
      </p:sp>
      <p:sp>
        <p:nvSpPr>
          <p:cNvPr id="7" name="Slide Number Placeholder 6"/>
          <p:cNvSpPr>
            <a:spLocks noGrp="1"/>
          </p:cNvSpPr>
          <p:nvPr>
            <p:ph type="sldNum" sz="quarter" idx="12"/>
          </p:nvPr>
        </p:nvSpPr>
        <p:spPr/>
        <p:txBody>
          <a:bodyPr/>
          <a:lstStyle/>
          <a:p>
            <a:fld id="{377C6D1C-D915-44E8-BA05-D07A248224B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C24DB-40C3-4510-A3D5-83D1453A989B}" type="datetimeFigureOut">
              <a:rPr lang="en-US" smtClean="0"/>
              <a:t>19-Feb-20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77C6D1C-D915-44E8-BA05-D07A248224B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8C24DB-40C3-4510-A3D5-83D1453A989B}" type="datetimeFigureOut">
              <a:rPr lang="en-US" smtClean="0"/>
              <a:t>19-Feb-20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77C6D1C-D915-44E8-BA05-D07A248224B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microsoft.com/office/2007/relationships/media" Target="../media/media18.wav"/><Relationship Id="rId7" Type="http://schemas.openxmlformats.org/officeDocument/2006/relationships/image" Target="../media/image3.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audio" Target="../media/media18.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microsoft.com/office/2007/relationships/media" Target="../media/media21.wav"/><Relationship Id="rId7" Type="http://schemas.openxmlformats.org/officeDocument/2006/relationships/image" Target="../media/image3.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audio" Target="../media/media21.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audio" Target="../media/media6.wav"/><Relationship Id="rId3" Type="http://schemas.microsoft.com/office/2007/relationships/media" Target="../media/media4.wav"/><Relationship Id="rId7" Type="http://schemas.microsoft.com/office/2007/relationships/media" Target="../media/media6.wav"/><Relationship Id="rId12" Type="http://schemas.openxmlformats.org/officeDocument/2006/relationships/image" Target="../media/image3.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11" Type="http://schemas.openxmlformats.org/officeDocument/2006/relationships/image" Target="../media/image5.jpg"/><Relationship Id="rId5" Type="http://schemas.microsoft.com/office/2007/relationships/media" Target="../media/media5.wav"/><Relationship Id="rId10" Type="http://schemas.openxmlformats.org/officeDocument/2006/relationships/notesSlide" Target="../notesSlides/notesSlide3.xml"/><Relationship Id="rId4" Type="http://schemas.openxmlformats.org/officeDocument/2006/relationships/audio" Target="../media/media4.wav"/><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8.wav"/><Relationship Id="rId7" Type="http://schemas.openxmlformats.org/officeDocument/2006/relationships/image" Target="../media/image6.jp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audio" Target="../media/media8.wav"/></Relationships>
</file>

<file path=ppt/slides/_rels/slide5.xml.rels><?xml version="1.0" encoding="UTF-8" standalone="yes"?>
<Relationships xmlns="http://schemas.openxmlformats.org/package/2006/relationships"><Relationship Id="rId3" Type="http://schemas.microsoft.com/office/2007/relationships/media" Target="../media/media10.wav"/><Relationship Id="rId7" Type="http://schemas.openxmlformats.org/officeDocument/2006/relationships/image" Target="../media/image3.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10.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ublic\Pictures\Sample Pictures\downl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0678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0055" y="152400"/>
            <a:ext cx="8915400" cy="2438400"/>
          </a:xfrm>
        </p:spPr>
        <p:txBody>
          <a:bodyPr>
            <a:noAutofit/>
          </a:bodyPr>
          <a:lstStyle/>
          <a:p>
            <a:pPr algn="ctr"/>
            <a:r>
              <a:rPr lang="en-US" sz="4400" b="1" dirty="0" smtClean="0">
                <a:solidFill>
                  <a:srgbClr val="0000CC"/>
                </a:solidFill>
                <a:latin typeface="Times New Roman" pitchFamily="18" charset="0"/>
                <a:cs typeface="Times New Roman" pitchFamily="18" charset="0"/>
              </a:rPr>
              <a:t/>
            </a:r>
            <a:br>
              <a:rPr lang="en-US" sz="4400" b="1" dirty="0" smtClean="0">
                <a:solidFill>
                  <a:srgbClr val="0000CC"/>
                </a:solidFill>
                <a:latin typeface="Times New Roman" pitchFamily="18" charset="0"/>
                <a:cs typeface="Times New Roman" pitchFamily="18" charset="0"/>
              </a:rPr>
            </a:br>
            <a:r>
              <a:rPr lang="en-US" sz="4400" b="1" dirty="0">
                <a:solidFill>
                  <a:srgbClr val="0000CC"/>
                </a:solidFill>
                <a:latin typeface="Times New Roman" pitchFamily="18" charset="0"/>
                <a:cs typeface="Times New Roman" pitchFamily="18" charset="0"/>
              </a:rPr>
              <a:t/>
            </a:r>
            <a:br>
              <a:rPr lang="en-US" sz="4400" b="1" dirty="0">
                <a:solidFill>
                  <a:srgbClr val="0000CC"/>
                </a:solidFill>
                <a:latin typeface="Times New Roman" pitchFamily="18" charset="0"/>
                <a:cs typeface="Times New Roman" pitchFamily="18" charset="0"/>
              </a:rPr>
            </a:br>
            <a:r>
              <a:rPr lang="en-US" sz="4400" b="1" dirty="0" err="1" smtClean="0">
                <a:solidFill>
                  <a:srgbClr val="FF0000"/>
                </a:solidFill>
                <a:latin typeface="Times New Roman" pitchFamily="18" charset="0"/>
                <a:cs typeface="Times New Roman" pitchFamily="18" charset="0"/>
              </a:rPr>
              <a:t>Tiết</a:t>
            </a:r>
            <a:r>
              <a:rPr lang="en-US" sz="4400" b="1" dirty="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11</a:t>
            </a:r>
            <a:r>
              <a:rPr lang="vi-VN" sz="4400" b="1" dirty="0" smtClean="0">
                <a:solidFill>
                  <a:srgbClr val="FF0000"/>
                </a:solidFill>
                <a:latin typeface="Times New Roman" pitchFamily="18" charset="0"/>
                <a:cs typeface="Times New Roman" pitchFamily="18" charset="0"/>
              </a:rPr>
              <a:t>9</a:t>
            </a: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LIÊN KẾT CÂU VÀ LIÊN KẾT ĐOẠN VĂN </a:t>
            </a:r>
            <a:r>
              <a:rPr lang="en-US" sz="4400" b="1" dirty="0" smtClean="0">
                <a:solidFill>
                  <a:srgbClr val="FF0000"/>
                </a:solidFill>
                <a:latin typeface="Times New Roman" pitchFamily="18" charset="0"/>
                <a:cs typeface="Times New Roman" pitchFamily="18" charset="0"/>
              </a:rPr>
              <a:t>(LUYỆN TẬP)</a:t>
            </a:r>
            <a:endParaRPr lang="en-US" sz="4400" b="1" dirty="0">
              <a:solidFill>
                <a:srgbClr val="FF0000"/>
              </a:solidFil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25000" y="2743200"/>
            <a:ext cx="609600" cy="609600"/>
          </a:xfrm>
          <a:prstGeom prst="rect">
            <a:avLst/>
          </a:prstGeom>
        </p:spPr>
      </p:pic>
    </p:spTree>
    <p:extLst>
      <p:ext uri="{BB962C8B-B14F-4D97-AF65-F5344CB8AC3E}">
        <p14:creationId xmlns:p14="http://schemas.microsoft.com/office/powerpoint/2010/main" val="3155412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686800" cy="609600"/>
          </a:xfrm>
        </p:spPr>
        <p:txBody>
          <a:bodyPr>
            <a:normAutofit fontScale="90000"/>
          </a:bodyPr>
          <a:lstStyle/>
          <a:p>
            <a:pPr algn="l"/>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tập</a:t>
            </a:r>
            <a:r>
              <a:rPr lang="en-US" sz="4400" b="1" dirty="0" smtClean="0">
                <a:solidFill>
                  <a:srgbClr val="FF0000"/>
                </a:solidFill>
                <a:latin typeface="Times New Roman" pitchFamily="18" charset="0"/>
                <a:cs typeface="Times New Roman" pitchFamily="18" charset="0"/>
              </a:rPr>
              <a:t> 2: </a:t>
            </a:r>
            <a:r>
              <a:rPr lang="en-US" sz="4400" b="1" dirty="0" err="1" smtClean="0">
                <a:solidFill>
                  <a:srgbClr val="FF0000"/>
                </a:solidFill>
                <a:latin typeface="Times New Roman" pitchFamily="18" charset="0"/>
                <a:cs typeface="Times New Roman" pitchFamily="18" charset="0"/>
              </a:rPr>
              <a:t>Tìm</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cặp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từ</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trái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nghĩa</a:t>
            </a:r>
            <a:endParaRPr lang="en-US" sz="44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95300" y="2362200"/>
            <a:ext cx="8229600" cy="5410200"/>
          </a:xfrm>
        </p:spPr>
        <p:txBody>
          <a:bodyPr>
            <a:normAutofit/>
          </a:bodyPr>
          <a:lstStyle/>
          <a:p>
            <a:pPr marL="0" indent="0" algn="just">
              <a:buNone/>
            </a:pP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Thời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gian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vật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lí</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vô</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hình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giá</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trên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một</a:t>
            </a:r>
            <a:r>
              <a:rPr lang="en-US" b="1" dirty="0" smtClean="0">
                <a:solidFill>
                  <a:schemeClr val="tx1"/>
                </a:solidFill>
                <a:latin typeface="Times New Roman" pitchFamily="18" charset="0"/>
                <a:cs typeface="Times New Roman" pitchFamily="18" charset="0"/>
              </a:rPr>
              <a:t> con </a:t>
            </a:r>
            <a:r>
              <a:rPr lang="en-US" b="1" dirty="0" err="1" smtClean="0">
                <a:solidFill>
                  <a:schemeClr val="tx1"/>
                </a:solidFill>
                <a:latin typeface="Times New Roman" pitchFamily="18" charset="0"/>
                <a:cs typeface="Times New Roman" pitchFamily="18" charset="0"/>
              </a:rPr>
              <a:t>đường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thẳng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tắp</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đều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đặn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một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máy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tuyệt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hảo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bởi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vì</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không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bao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giờ</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hư</a:t>
            </a:r>
            <a:r>
              <a:rPr lang="en-US" b="1" dirty="0" smtClean="0">
                <a:solidFill>
                  <a:schemeClr val="tx1"/>
                </a:solidFill>
                <a:latin typeface="Times New Roman" pitchFamily="18" charset="0"/>
                <a:cs typeface="Times New Roman" pitchFamily="18" charset="0"/>
              </a:rPr>
              <a:t>)</a:t>
            </a:r>
            <a:r>
              <a:rPr lang="vi-VN" b="1" dirty="0" smtClean="0">
                <a:solidFill>
                  <a:schemeClr val="tx1"/>
                </a:solidFill>
                <a:latin typeface="Times New Roman" pitchFamily="18" charset="0"/>
                <a:cs typeface="Times New Roman" pitchFamily="18" charset="0"/>
              </a:rPr>
              <a: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tạo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tác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phá</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hủy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mọi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sinh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vật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mọi</a:t>
            </a:r>
            <a:r>
              <a:rPr lang="vi-VN" b="1" dirty="0" smtClean="0">
                <a:solidFill>
                  <a:schemeClr val="tx1"/>
                </a:solidFill>
                <a:latin typeface="Times New Roman" pitchFamily="18" charset="0"/>
                <a:cs typeface="Times New Roman" pitchFamily="18" charset="0"/>
              </a:rPr>
              <a:t> hiện hữu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Trong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khi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đó</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thời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gian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tâm</a:t>
            </a:r>
            <a:r>
              <a:rPr lang="en-US" b="1" dirty="0" smtClean="0">
                <a:solidFill>
                  <a:schemeClr val="tx1"/>
                </a:solidFill>
                <a:latin typeface="Times New Roman" pitchFamily="18" charset="0"/>
                <a:cs typeface="Times New Roman" pitchFamily="18" charset="0"/>
              </a:rPr>
              <a:t> </a:t>
            </a:r>
            <a:r>
              <a:rPr lang="vi-VN" b="1" dirty="0" smtClean="0">
                <a:solidFill>
                  <a:schemeClr val="tx1"/>
                </a:solidFill>
                <a:latin typeface="Times New Roman" pitchFamily="18" charset="0"/>
                <a:cs typeface="Times New Roman" pitchFamily="18" charset="0"/>
              </a:rPr>
              <a:t>lí</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hữu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hình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nóng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bỏng</a:t>
            </a:r>
            <a:r>
              <a:rPr lang="en-US" b="1" dirty="0" smtClean="0">
                <a:solidFill>
                  <a:schemeClr val="tx1"/>
                </a:solidFill>
                <a:latin typeface="Times New Roman" pitchFamily="18" charset="0"/>
                <a:cs typeface="Times New Roman" pitchFamily="18" charset="0"/>
              </a:rPr>
              <a:t>, quay </a:t>
            </a:r>
            <a:r>
              <a:rPr lang="en-US" b="1" dirty="0" err="1" smtClean="0">
                <a:solidFill>
                  <a:schemeClr val="tx1"/>
                </a:solidFill>
                <a:latin typeface="Times New Roman" pitchFamily="18" charset="0"/>
                <a:cs typeface="Times New Roman" pitchFamily="18" charset="0"/>
              </a:rPr>
              <a:t>theo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một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hình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tròn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lúc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nhanh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lúc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chậm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với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bao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nhiêu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kỉ</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niệm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nhớ</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thương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dĩ</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vãng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cũng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bao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nhiêu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trù</a:t>
            </a:r>
            <a:r>
              <a:rPr lang="en-US" b="1" dirty="0" smtClean="0">
                <a:solidFill>
                  <a:schemeClr val="tx1"/>
                </a:solidFill>
                <a:latin typeface="Times New Roman" pitchFamily="18" charset="0"/>
                <a:cs typeface="Times New Roman" pitchFamily="18" charset="0"/>
              </a:rPr>
              <a:t> lo </a:t>
            </a:r>
            <a:r>
              <a:rPr lang="en-US" b="1" dirty="0" err="1" smtClean="0">
                <a:solidFill>
                  <a:schemeClr val="tx1"/>
                </a:solidFill>
                <a:latin typeface="Times New Roman" pitchFamily="18" charset="0"/>
                <a:cs typeface="Times New Roman" pitchFamily="18" charset="0"/>
              </a:rPr>
              <a:t>lắng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tương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lai</a:t>
            </a:r>
            <a:r>
              <a:rPr lang="en-US" b="1" dirty="0" smtClean="0">
                <a:solidFill>
                  <a:schemeClr val="tx1"/>
                </a:solidFill>
                <a:latin typeface="Times New Roman" pitchFamily="18" charset="0"/>
                <a:cs typeface="Times New Roman" pitchFamily="18" charset="0"/>
              </a:rPr>
              <a:t>.</a:t>
            </a:r>
            <a:r>
              <a:rPr lang="vi-VN" b="1" dirty="0" smtClean="0">
                <a:solidFill>
                  <a:schemeClr val="tx1"/>
                </a:solidFill>
                <a:latin typeface="Times New Roman" pitchFamily="18" charset="0"/>
                <a:cs typeface="Times New Roman" pitchFamily="18" charset="0"/>
              </a:rPr>
              <a:t> </a:t>
            </a:r>
            <a:endParaRPr lang="en-US" b="1" dirty="0" smtClean="0">
              <a:solidFill>
                <a:schemeClr val="tx1"/>
              </a:solidFill>
              <a:latin typeface="Times New Roman" pitchFamily="18" charset="0"/>
              <a:cs typeface="Times New Roman" pitchFamily="18" charset="0"/>
            </a:endParaRPr>
          </a:p>
          <a:p>
            <a:pPr marL="0" indent="0" algn="r">
              <a:buNone/>
            </a:pPr>
            <a:r>
              <a:rPr lang="en-US" dirty="0" smtClean="0">
                <a:solidFill>
                  <a:schemeClr val="tx1"/>
                </a:solidFill>
                <a:latin typeface="Times New Roman" pitchFamily="18" charset="0"/>
                <a:cs typeface="Times New Roman" pitchFamily="18" charset="0"/>
              </a:rPr>
              <a:t>(</a:t>
            </a:r>
            <a:r>
              <a:rPr lang="en-US" dirty="0" err="1" smtClean="0">
                <a:solidFill>
                  <a:schemeClr val="tx1"/>
                </a:solidFill>
                <a:latin typeface="Times New Roman" pitchFamily="18" charset="0"/>
                <a:cs typeface="Times New Roman" pitchFamily="18" charset="0"/>
              </a:rPr>
              <a:t>Thời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gian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gì</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trong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tạp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chí</a:t>
            </a:r>
            <a:r>
              <a:rPr lang="en-US" dirty="0" smtClean="0">
                <a:solidFill>
                  <a:schemeClr val="tx1"/>
                </a:solidFill>
                <a:latin typeface="Times New Roman" pitchFamily="18" charset="0"/>
                <a:cs typeface="Times New Roman" pitchFamily="18" charset="0"/>
              </a:rPr>
              <a:t> Tia </a:t>
            </a:r>
            <a:r>
              <a:rPr lang="en-US" dirty="0" err="1">
                <a:solidFill>
                  <a:schemeClr val="tx1"/>
                </a:solidFill>
                <a:latin typeface="Times New Roman" pitchFamily="18" charset="0"/>
                <a:cs typeface="Times New Roman" pitchFamily="18" charset="0"/>
              </a:rPr>
              <a:t>s</a:t>
            </a:r>
            <a:r>
              <a:rPr lang="en-US" dirty="0" err="1" smtClean="0">
                <a:solidFill>
                  <a:schemeClr val="tx1"/>
                </a:solidFill>
                <a:latin typeface="Times New Roman" pitchFamily="18" charset="0"/>
                <a:cs typeface="Times New Roman" pitchFamily="18" charset="0"/>
              </a:rPr>
              <a:t>áng</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4" name="Rectangle 3"/>
          <p:cNvSpPr/>
          <p:nvPr/>
        </p:nvSpPr>
        <p:spPr>
          <a:xfrm>
            <a:off x="228600" y="6223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85285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76"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14136558"/>
              </p:ext>
            </p:extLst>
          </p:nvPr>
        </p:nvGraphicFramePr>
        <p:xfrm>
          <a:off x="914400" y="2133600"/>
          <a:ext cx="7315200" cy="2893946"/>
        </p:xfrm>
        <a:graphic>
          <a:graphicData uri="http://schemas.openxmlformats.org/drawingml/2006/table">
            <a:tbl>
              <a:tblPr firstRow="1" firstCol="1" bandRow="1"/>
              <a:tblGrid>
                <a:gridCol w="3408947"/>
                <a:gridCol w="3906253"/>
              </a:tblGrid>
              <a:tr h="306864">
                <a:tc>
                  <a:txBody>
                    <a:bodyPr/>
                    <a:lstStyle/>
                    <a:p>
                      <a:pPr marL="0" marR="0">
                        <a:lnSpc>
                          <a:spcPct val="115000"/>
                        </a:lnSpc>
                        <a:spcBef>
                          <a:spcPts val="0"/>
                        </a:spcBef>
                        <a:spcAft>
                          <a:spcPts val="0"/>
                        </a:spcAft>
                      </a:pPr>
                      <a:r>
                        <a:rPr lang="vi-VN" sz="2800" b="1" dirty="0" smtClean="0">
                          <a:solidFill>
                            <a:srgbClr val="0000CC"/>
                          </a:solidFill>
                          <a:effectLst/>
                          <a:latin typeface="Times New Roman" pitchFamily="18" charset="0"/>
                          <a:ea typeface="Calibri"/>
                          <a:cs typeface="Times New Roman" pitchFamily="18" charset="0"/>
                        </a:rPr>
                        <a:t>(</a:t>
                      </a:r>
                      <a:r>
                        <a:rPr lang="en-US" sz="2800" b="1" dirty="0" err="1" smtClean="0">
                          <a:solidFill>
                            <a:srgbClr val="0000CC"/>
                          </a:solidFill>
                          <a:effectLst/>
                          <a:latin typeface="Times New Roman" pitchFamily="18" charset="0"/>
                          <a:ea typeface="Calibri"/>
                          <a:cs typeface="Times New Roman" pitchFamily="18" charset="0"/>
                        </a:rPr>
                        <a:t>Thời</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gian</a:t>
                      </a:r>
                      <a:r>
                        <a:rPr lang="vi-VN" sz="2800" b="1" dirty="0" smtClean="0">
                          <a:solidFill>
                            <a:srgbClr val="0000CC"/>
                          </a:solidFill>
                          <a:effectLst/>
                          <a:latin typeface="Times New Roman" pitchFamily="18" charset="0"/>
                          <a:ea typeface="Calibri"/>
                          <a:cs typeface="Times New Roman" pitchFamily="18" charset="0"/>
                        </a:rPr>
                        <a:t>)</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vật</a:t>
                      </a: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lí</a:t>
                      </a:r>
                      <a:endParaRPr lang="en-US" sz="2800" b="1" dirty="0">
                        <a:solidFill>
                          <a:srgbClr val="0000CC"/>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800" b="1" dirty="0" smtClean="0">
                          <a:solidFill>
                            <a:srgbClr val="0000CC"/>
                          </a:solidFill>
                          <a:effectLst/>
                          <a:latin typeface="Times New Roman" pitchFamily="18" charset="0"/>
                          <a:ea typeface="Calibri"/>
                          <a:cs typeface="Times New Roman" pitchFamily="18" charset="0"/>
                        </a:rPr>
                        <a:t>(</a:t>
                      </a:r>
                      <a:r>
                        <a:rPr lang="en-US" sz="2800" b="1" dirty="0" err="1" smtClean="0">
                          <a:solidFill>
                            <a:srgbClr val="0000CC"/>
                          </a:solidFill>
                          <a:effectLst/>
                          <a:latin typeface="Times New Roman" pitchFamily="18" charset="0"/>
                          <a:ea typeface="Calibri"/>
                          <a:cs typeface="Times New Roman" pitchFamily="18" charset="0"/>
                        </a:rPr>
                        <a:t>Thời</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gian</a:t>
                      </a:r>
                      <a:r>
                        <a:rPr lang="vi-VN" sz="2800" b="1" dirty="0" smtClean="0">
                          <a:solidFill>
                            <a:srgbClr val="0000CC"/>
                          </a:solidFill>
                          <a:effectLst/>
                          <a:latin typeface="Times New Roman" pitchFamily="18" charset="0"/>
                          <a:ea typeface="Calibri"/>
                          <a:cs typeface="Times New Roman" pitchFamily="18" charset="0"/>
                        </a:rPr>
                        <a:t>)</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tâm</a:t>
                      </a: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lí</a:t>
                      </a:r>
                      <a:endParaRPr lang="en-US" sz="2800" b="1" dirty="0">
                        <a:solidFill>
                          <a:srgbClr val="0000CC"/>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2588">
                <a:tc>
                  <a:txBody>
                    <a:bodyPr/>
                    <a:lstStyle/>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v</a:t>
                      </a:r>
                      <a:r>
                        <a:rPr lang="en-US" sz="2800" b="1" dirty="0" err="1" smtClean="0">
                          <a:solidFill>
                            <a:srgbClr val="0000CC"/>
                          </a:solidFill>
                          <a:effectLst/>
                          <a:latin typeface="Times New Roman" pitchFamily="18" charset="0"/>
                          <a:ea typeface="Calibri"/>
                          <a:cs typeface="Times New Roman" pitchFamily="18" charset="0"/>
                        </a:rPr>
                        <a:t>ô</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hình</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giá</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lạnh</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t</a:t>
                      </a:r>
                      <a:r>
                        <a:rPr lang="en-US" sz="2800" b="1" dirty="0" err="1" smtClean="0">
                          <a:solidFill>
                            <a:srgbClr val="0000CC"/>
                          </a:solidFill>
                          <a:effectLst/>
                          <a:latin typeface="Times New Roman" pitchFamily="18" charset="0"/>
                          <a:ea typeface="Calibri"/>
                          <a:cs typeface="Times New Roman" pitchFamily="18" charset="0"/>
                        </a:rPr>
                        <a:t>hẳng</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tắp</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đều</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đặn</a:t>
                      </a:r>
                      <a:endParaRPr lang="en-US" sz="2800" b="1" dirty="0">
                        <a:solidFill>
                          <a:srgbClr val="0000CC"/>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hữu</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hình</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n</a:t>
                      </a:r>
                      <a:r>
                        <a:rPr lang="en-US" sz="2800" b="1" dirty="0" err="1" smtClean="0">
                          <a:solidFill>
                            <a:srgbClr val="0000CC"/>
                          </a:solidFill>
                          <a:effectLst/>
                          <a:latin typeface="Times New Roman" pitchFamily="18" charset="0"/>
                          <a:ea typeface="Calibri"/>
                          <a:cs typeface="Times New Roman" pitchFamily="18" charset="0"/>
                        </a:rPr>
                        <a:t>óng</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bỏng</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hình</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tròn</a:t>
                      </a:r>
                      <a:endParaRPr lang="en-US" sz="2800" b="1" dirty="0">
                        <a:solidFill>
                          <a:srgbClr val="0000CC"/>
                        </a:solidFill>
                        <a:effectLst/>
                        <a:latin typeface="Times New Roman" pitchFamily="18" charset="0"/>
                        <a:ea typeface="Calibri"/>
                        <a:cs typeface="Times New Roman" pitchFamily="18" charset="0"/>
                      </a:endParaRPr>
                    </a:p>
                    <a:p>
                      <a:pPr marL="0" marR="0">
                        <a:lnSpc>
                          <a:spcPct val="115000"/>
                        </a:lnSpc>
                        <a:spcBef>
                          <a:spcPts val="0"/>
                        </a:spcBef>
                        <a:spcAft>
                          <a:spcPts val="0"/>
                        </a:spcAft>
                      </a:pPr>
                      <a:r>
                        <a:rPr lang="en-US" sz="2800" b="1" dirty="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lúc</a:t>
                      </a:r>
                      <a:r>
                        <a:rPr lang="en-US" sz="2800" b="1" dirty="0" smtClean="0">
                          <a:solidFill>
                            <a:srgbClr val="0000CC"/>
                          </a:solidFill>
                          <a:effectLst/>
                          <a:latin typeface="Times New Roman" pitchFamily="18" charset="0"/>
                          <a:ea typeface="Calibri"/>
                          <a:cs typeface="Times New Roman" pitchFamily="18" charset="0"/>
                        </a:rPr>
                        <a:t> </a:t>
                      </a:r>
                      <a:r>
                        <a:rPr lang="en-US" sz="2800" b="1" dirty="0" err="1" smtClean="0">
                          <a:solidFill>
                            <a:srgbClr val="0000CC"/>
                          </a:solidFill>
                          <a:effectLst/>
                          <a:latin typeface="Times New Roman" pitchFamily="18" charset="0"/>
                          <a:ea typeface="Calibri"/>
                          <a:cs typeface="Times New Roman" pitchFamily="18" charset="0"/>
                        </a:rPr>
                        <a:t>nhanh</a:t>
                      </a: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lúc</a:t>
                      </a:r>
                      <a:r>
                        <a:rPr lang="en-US" sz="2800" b="1" dirty="0">
                          <a:solidFill>
                            <a:srgbClr val="0000CC"/>
                          </a:solidFill>
                          <a:effectLst/>
                          <a:latin typeface="Times New Roman" pitchFamily="18" charset="0"/>
                          <a:ea typeface="Calibri"/>
                          <a:cs typeface="Times New Roman" pitchFamily="18" charset="0"/>
                        </a:rPr>
                        <a:t> </a:t>
                      </a:r>
                      <a:r>
                        <a:rPr lang="en-US" sz="2800" b="1" dirty="0" err="1">
                          <a:solidFill>
                            <a:srgbClr val="0000CC"/>
                          </a:solidFill>
                          <a:effectLst/>
                          <a:latin typeface="Times New Roman" pitchFamily="18" charset="0"/>
                          <a:ea typeface="Calibri"/>
                          <a:cs typeface="Times New Roman" pitchFamily="18" charset="0"/>
                        </a:rPr>
                        <a:t>chậm</a:t>
                      </a:r>
                      <a:endParaRPr lang="en-US" sz="2800" b="1" dirty="0">
                        <a:solidFill>
                          <a:srgbClr val="0000CC"/>
                        </a:solidFill>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2667000" y="1462970"/>
            <a:ext cx="4416594" cy="523220"/>
          </a:xfrm>
          <a:prstGeom prst="rect">
            <a:avLst/>
          </a:prstGeom>
          <a:noFill/>
        </p:spPr>
        <p:txBody>
          <a:bodyPr wrap="none" rtlCol="0">
            <a:spAutoFit/>
          </a:bodyPr>
          <a:lstStyle/>
          <a:p>
            <a:r>
              <a:rPr lang="vi-VN" sz="2800" b="1" dirty="0" smtClean="0">
                <a:latin typeface="Times New Roman" panose="02020603050405020304" pitchFamily="18" charset="0"/>
                <a:cs typeface="Times New Roman" panose="02020603050405020304" pitchFamily="18" charset="0"/>
              </a:rPr>
              <a:t>Các cặp từ ngữ trái nghĩa: </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016000" y="1473150"/>
            <a:ext cx="1741182"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endParaRPr lang="en-US" sz="2800" dirty="0"/>
          </a:p>
        </p:txBody>
      </p:sp>
      <p:sp>
        <p:nvSpPr>
          <p:cNvPr id="5" name="Rectangle 4"/>
          <p:cNvSpPr/>
          <p:nvPr/>
        </p:nvSpPr>
        <p:spPr>
          <a:xfrm>
            <a:off x="228600" y="6223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398641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9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839199" cy="838200"/>
          </a:xfrm>
        </p:spPr>
        <p:txBody>
          <a:bodyPr>
            <a:normAutofit/>
          </a:bodyPr>
          <a:lstStyle/>
          <a:p>
            <a:pPr algn="l"/>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lỗi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nội</a:t>
            </a:r>
            <a:r>
              <a:rPr lang="en-US" sz="2800" b="1" dirty="0" smtClean="0">
                <a:solidFill>
                  <a:srgbClr val="FF0000"/>
                </a:solidFill>
                <a:latin typeface="Times New Roman" pitchFamily="18" charset="0"/>
                <a:cs typeface="Times New Roman" pitchFamily="18" charset="0"/>
              </a:rPr>
              <a:t> dung</a:t>
            </a:r>
            <a:r>
              <a:rPr lang="vi-VN" sz="2800" b="1" dirty="0" smtClean="0">
                <a:solidFill>
                  <a:srgbClr val="FF0000"/>
                </a:solidFill>
                <a:latin typeface="Times New Roman" pitchFamily="18" charset="0"/>
                <a:cs typeface="Times New Roman" pitchFamily="18" charset="0"/>
              </a:rPr>
              <a:t>, cách chữa</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2438400"/>
          </a:xfrm>
        </p:spPr>
        <p:txBody>
          <a:bodyPr>
            <a:normAutofit/>
          </a:bodyPr>
          <a:lstStyle/>
          <a:p>
            <a:pPr marL="0" indent="0" algn="just">
              <a:buNone/>
            </a:pPr>
            <a:r>
              <a:rPr lang="vi-VN"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a. </a:t>
            </a:r>
            <a:r>
              <a:rPr lang="en-US" sz="2800" b="1" dirty="0" err="1" smtClean="0">
                <a:solidFill>
                  <a:schemeClr val="tx1"/>
                </a:solidFill>
                <a:latin typeface="Times New Roman" pitchFamily="18" charset="0"/>
                <a:cs typeface="Times New Roman" pitchFamily="18" charset="0"/>
              </a:rPr>
              <a:t>Cắm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đêm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địa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đội</a:t>
            </a:r>
            <a:r>
              <a:rPr lang="en-US" sz="2800" b="1" dirty="0" smtClean="0">
                <a:solidFill>
                  <a:schemeClr val="tx1"/>
                </a:solidFill>
                <a:latin typeface="Times New Roman" pitchFamily="18" charset="0"/>
                <a:cs typeface="Times New Roman" pitchFamily="18" charset="0"/>
              </a:rPr>
              <a:t> 2 ở </a:t>
            </a:r>
            <a:r>
              <a:rPr lang="en-US" sz="2800" b="1" dirty="0" err="1" smtClean="0">
                <a:solidFill>
                  <a:schemeClr val="tx1"/>
                </a:solidFill>
                <a:latin typeface="Times New Roman" pitchFamily="18" charset="0"/>
                <a:cs typeface="Times New Roman" pitchFamily="18" charset="0"/>
              </a:rPr>
              <a:t>phía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bãi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bồi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bên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dòng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Hai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bố</a:t>
            </a:r>
            <a:r>
              <a:rPr lang="en-US" sz="2800" b="1" dirty="0" smtClean="0">
                <a:solidFill>
                  <a:schemeClr val="tx1"/>
                </a:solidFill>
                <a:latin typeface="Times New Roman" pitchFamily="18" charset="0"/>
                <a:cs typeface="Times New Roman" pitchFamily="18" charset="0"/>
              </a:rPr>
              <a:t> con </a:t>
            </a:r>
            <a:r>
              <a:rPr lang="en-US" sz="2800" b="1" dirty="0" err="1" smtClean="0">
                <a:solidFill>
                  <a:schemeClr val="tx1"/>
                </a:solidFill>
                <a:latin typeface="Times New Roman" pitchFamily="18" charset="0"/>
                <a:cs typeface="Times New Roman" pitchFamily="18" charset="0"/>
              </a:rPr>
              <a:t>cùng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viết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xin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mặt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Mùa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hoạch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đã</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vào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chặng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cuối</a:t>
            </a:r>
            <a:r>
              <a:rPr lang="en-US" sz="2800" b="1" dirty="0" smtClean="0">
                <a:solidFill>
                  <a:schemeClr val="tx1"/>
                </a:solidFill>
                <a:latin typeface="Times New Roman" pitchFamily="18" charset="0"/>
                <a:cs typeface="Times New Roman" pitchFamily="18" charset="0"/>
              </a:rPr>
              <a:t>.</a:t>
            </a:r>
          </a:p>
          <a:p>
            <a:pPr marL="0" indent="0" algn="r">
              <a:buNone/>
            </a:pP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Dẫn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Thêm</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685800" y="3962400"/>
            <a:ext cx="7924800" cy="2246769"/>
          </a:xfrm>
          <a:prstGeom prst="rect">
            <a:avLst/>
          </a:prstGeom>
        </p:spPr>
        <p:txBody>
          <a:bodyPr wrap="square">
            <a:spAutoFit/>
          </a:bodyPr>
          <a:lstStyle/>
          <a:p>
            <a:pPr algn="just"/>
            <a:r>
              <a:rPr lang="vi-VN" sz="2800" b="1" dirty="0" smtClean="0">
                <a:latin typeface="Times New Roman"/>
                <a:ea typeface="Calibri"/>
                <a:cs typeface="Times New Roman"/>
              </a:rPr>
              <a:t>   </a:t>
            </a:r>
            <a:r>
              <a:rPr lang="en-US" sz="2800" b="1" dirty="0" err="1" smtClean="0">
                <a:latin typeface="Times New Roman"/>
                <a:ea typeface="Calibri"/>
                <a:cs typeface="Times New Roman"/>
              </a:rPr>
              <a:t>Cắm</a:t>
            </a:r>
            <a:r>
              <a:rPr lang="en-US" sz="2800" b="1" dirty="0" smtClean="0">
                <a:latin typeface="Times New Roman"/>
                <a:ea typeface="Calibri"/>
                <a:cs typeface="Times New Roman"/>
              </a:rPr>
              <a:t> </a:t>
            </a:r>
            <a:r>
              <a:rPr lang="en-US" sz="2800" b="1" dirty="0" err="1">
                <a:latin typeface="Times New Roman"/>
                <a:ea typeface="Calibri"/>
                <a:cs typeface="Times New Roman"/>
              </a:rPr>
              <a:t>đi</a:t>
            </a:r>
            <a:r>
              <a:rPr lang="en-US" sz="2800" b="1" dirty="0">
                <a:latin typeface="Times New Roman"/>
                <a:ea typeface="Calibri"/>
                <a:cs typeface="Times New Roman"/>
              </a:rPr>
              <a:t> </a:t>
            </a:r>
            <a:r>
              <a:rPr lang="en-US" sz="2800" b="1" dirty="0" err="1">
                <a:latin typeface="Times New Roman"/>
                <a:ea typeface="Calibri"/>
                <a:cs typeface="Times New Roman"/>
              </a:rPr>
              <a:t>một</a:t>
            </a:r>
            <a:r>
              <a:rPr lang="en-US" sz="2800" b="1" dirty="0">
                <a:latin typeface="Times New Roman"/>
                <a:ea typeface="Calibri"/>
                <a:cs typeface="Times New Roman"/>
              </a:rPr>
              <a:t> </a:t>
            </a:r>
            <a:r>
              <a:rPr lang="en-US" sz="2800" b="1" dirty="0" err="1">
                <a:latin typeface="Times New Roman"/>
                <a:ea typeface="Calibri"/>
                <a:cs typeface="Times New Roman"/>
              </a:rPr>
              <a:t>mình</a:t>
            </a:r>
            <a:r>
              <a:rPr lang="en-US" sz="2800" b="1" dirty="0">
                <a:latin typeface="Times New Roman"/>
                <a:ea typeface="Calibri"/>
                <a:cs typeface="Times New Roman"/>
              </a:rPr>
              <a:t> </a:t>
            </a:r>
            <a:r>
              <a:rPr lang="en-US" sz="2800" b="1" dirty="0" err="1">
                <a:latin typeface="Times New Roman"/>
                <a:ea typeface="Calibri"/>
                <a:cs typeface="Times New Roman"/>
              </a:rPr>
              <a:t>trong</a:t>
            </a:r>
            <a:r>
              <a:rPr lang="en-US" sz="2800" b="1" dirty="0">
                <a:latin typeface="Times New Roman"/>
                <a:ea typeface="Calibri"/>
                <a:cs typeface="Times New Roman"/>
              </a:rPr>
              <a:t> </a:t>
            </a:r>
            <a:r>
              <a:rPr lang="en-US" sz="2800" b="1" dirty="0" err="1">
                <a:latin typeface="Times New Roman"/>
                <a:ea typeface="Calibri"/>
                <a:cs typeface="Times New Roman"/>
              </a:rPr>
              <a:t>đêm</a:t>
            </a:r>
            <a:r>
              <a:rPr lang="en-US" sz="2800" b="1" dirty="0">
                <a:latin typeface="Times New Roman"/>
                <a:ea typeface="Calibri"/>
                <a:cs typeface="Times New Roman"/>
              </a:rPr>
              <a:t>. </a:t>
            </a:r>
            <a:r>
              <a:rPr lang="en-US" sz="2800" b="1" dirty="0" err="1">
                <a:latin typeface="Times New Roman"/>
                <a:ea typeface="Calibri"/>
                <a:cs typeface="Times New Roman"/>
              </a:rPr>
              <a:t>Trận</a:t>
            </a:r>
            <a:r>
              <a:rPr lang="en-US" sz="2800" b="1" dirty="0">
                <a:latin typeface="Times New Roman"/>
                <a:ea typeface="Calibri"/>
                <a:cs typeface="Times New Roman"/>
              </a:rPr>
              <a:t> </a:t>
            </a:r>
            <a:r>
              <a:rPr lang="en-US" sz="2800" b="1" dirty="0" err="1">
                <a:latin typeface="Times New Roman"/>
                <a:ea typeface="Calibri"/>
                <a:cs typeface="Times New Roman"/>
              </a:rPr>
              <a:t>địa</a:t>
            </a:r>
            <a:r>
              <a:rPr lang="en-US" sz="2800" b="1" dirty="0">
                <a:latin typeface="Times New Roman"/>
                <a:ea typeface="Calibri"/>
                <a:cs typeface="Times New Roman"/>
              </a:rPr>
              <a:t> </a:t>
            </a:r>
            <a:r>
              <a:rPr lang="en-US" sz="2800" b="1" dirty="0" err="1">
                <a:latin typeface="Times New Roman"/>
                <a:ea typeface="Calibri"/>
                <a:cs typeface="Times New Roman"/>
              </a:rPr>
              <a:t>đại</a:t>
            </a:r>
            <a:r>
              <a:rPr lang="en-US" sz="2800" b="1" dirty="0">
                <a:latin typeface="Times New Roman"/>
                <a:ea typeface="Calibri"/>
                <a:cs typeface="Times New Roman"/>
              </a:rPr>
              <a:t> </a:t>
            </a:r>
            <a:r>
              <a:rPr lang="en-US" sz="2800" b="1" dirty="0" err="1">
                <a:latin typeface="Times New Roman"/>
                <a:ea typeface="Calibri"/>
                <a:cs typeface="Times New Roman"/>
              </a:rPr>
              <a:t>đội</a:t>
            </a:r>
            <a:r>
              <a:rPr lang="en-US" sz="2800" b="1" dirty="0">
                <a:latin typeface="Times New Roman"/>
                <a:ea typeface="Calibri"/>
                <a:cs typeface="Times New Roman"/>
              </a:rPr>
              <a:t> 2 </a:t>
            </a:r>
            <a:r>
              <a:rPr lang="en-US" sz="2800" b="1" dirty="0" err="1">
                <a:solidFill>
                  <a:srgbClr val="C00000"/>
                </a:solidFill>
                <a:latin typeface="Times New Roman"/>
                <a:ea typeface="Calibri"/>
                <a:cs typeface="Times New Roman"/>
              </a:rPr>
              <a:t>của</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anh</a:t>
            </a:r>
            <a:r>
              <a:rPr lang="en-US" sz="2800" b="1" dirty="0">
                <a:solidFill>
                  <a:srgbClr val="C00000"/>
                </a:solidFill>
                <a:latin typeface="Times New Roman"/>
                <a:ea typeface="Calibri"/>
                <a:cs typeface="Times New Roman"/>
              </a:rPr>
              <a:t> </a:t>
            </a:r>
            <a:r>
              <a:rPr lang="en-US" sz="2800" b="1" dirty="0">
                <a:latin typeface="Times New Roman"/>
                <a:ea typeface="Calibri"/>
                <a:cs typeface="Times New Roman"/>
              </a:rPr>
              <a:t>ở </a:t>
            </a:r>
            <a:r>
              <a:rPr lang="en-US" sz="2800" b="1" dirty="0" err="1">
                <a:latin typeface="Times New Roman"/>
                <a:ea typeface="Calibri"/>
                <a:cs typeface="Times New Roman"/>
              </a:rPr>
              <a:t>phía</a:t>
            </a:r>
            <a:r>
              <a:rPr lang="en-US" sz="2800" b="1" dirty="0">
                <a:latin typeface="Times New Roman"/>
                <a:ea typeface="Calibri"/>
                <a:cs typeface="Times New Roman"/>
              </a:rPr>
              <a:t> </a:t>
            </a:r>
            <a:r>
              <a:rPr lang="en-US" sz="2800" b="1" dirty="0" err="1">
                <a:latin typeface="Times New Roman"/>
                <a:ea typeface="Calibri"/>
                <a:cs typeface="Times New Roman"/>
              </a:rPr>
              <a:t>bãi</a:t>
            </a:r>
            <a:r>
              <a:rPr lang="en-US" sz="2800" b="1" dirty="0">
                <a:latin typeface="Times New Roman"/>
                <a:ea typeface="Calibri"/>
                <a:cs typeface="Times New Roman"/>
              </a:rPr>
              <a:t> </a:t>
            </a:r>
            <a:r>
              <a:rPr lang="en-US" sz="2800" b="1" dirty="0" err="1">
                <a:latin typeface="Times New Roman"/>
                <a:ea typeface="Calibri"/>
                <a:cs typeface="Times New Roman"/>
              </a:rPr>
              <a:t>bồi</a:t>
            </a:r>
            <a:r>
              <a:rPr lang="en-US" sz="2800" b="1" dirty="0">
                <a:latin typeface="Times New Roman"/>
                <a:ea typeface="Calibri"/>
                <a:cs typeface="Times New Roman"/>
              </a:rPr>
              <a:t> </a:t>
            </a:r>
            <a:r>
              <a:rPr lang="en-US" sz="2800" b="1" dirty="0" err="1">
                <a:latin typeface="Times New Roman"/>
                <a:ea typeface="Calibri"/>
                <a:cs typeface="Times New Roman"/>
              </a:rPr>
              <a:t>bên</a:t>
            </a:r>
            <a:r>
              <a:rPr lang="en-US" sz="2800" b="1" dirty="0">
                <a:latin typeface="Times New Roman"/>
                <a:ea typeface="Calibri"/>
                <a:cs typeface="Times New Roman"/>
              </a:rPr>
              <a:t> </a:t>
            </a:r>
            <a:r>
              <a:rPr lang="en-US" sz="2800" b="1" dirty="0" err="1">
                <a:latin typeface="Times New Roman"/>
                <a:ea typeface="Calibri"/>
                <a:cs typeface="Times New Roman"/>
              </a:rPr>
              <a:t>một</a:t>
            </a:r>
            <a:r>
              <a:rPr lang="en-US" sz="2800" b="1" dirty="0">
                <a:latin typeface="Times New Roman"/>
                <a:ea typeface="Calibri"/>
                <a:cs typeface="Times New Roman"/>
              </a:rPr>
              <a:t> </a:t>
            </a:r>
            <a:r>
              <a:rPr lang="en-US" sz="2800" b="1" dirty="0" err="1">
                <a:latin typeface="Times New Roman"/>
                <a:ea typeface="Calibri"/>
                <a:cs typeface="Times New Roman"/>
              </a:rPr>
              <a:t>dòng</a:t>
            </a:r>
            <a:r>
              <a:rPr lang="en-US" sz="2800" b="1" dirty="0">
                <a:latin typeface="Times New Roman"/>
                <a:ea typeface="Calibri"/>
                <a:cs typeface="Times New Roman"/>
              </a:rPr>
              <a:t> </a:t>
            </a:r>
            <a:r>
              <a:rPr lang="en-US" sz="2800" b="1" dirty="0" err="1">
                <a:latin typeface="Times New Roman"/>
                <a:ea typeface="Calibri"/>
                <a:cs typeface="Times New Roman"/>
              </a:rPr>
              <a:t>sông</a:t>
            </a:r>
            <a:r>
              <a:rPr lang="en-US" sz="2800" b="1" dirty="0">
                <a:latin typeface="Times New Roman"/>
                <a:ea typeface="Calibri"/>
                <a:cs typeface="Times New Roman"/>
              </a:rPr>
              <a:t>. </a:t>
            </a:r>
            <a:r>
              <a:rPr lang="en-US" sz="2800" b="1" dirty="0">
                <a:solidFill>
                  <a:srgbClr val="C00000"/>
                </a:solidFill>
                <a:latin typeface="Times New Roman"/>
                <a:ea typeface="Calibri"/>
                <a:cs typeface="Times New Roman"/>
              </a:rPr>
              <a:t>Anh </a:t>
            </a:r>
            <a:r>
              <a:rPr lang="en-US" sz="2800" b="1" dirty="0" err="1">
                <a:solidFill>
                  <a:srgbClr val="C00000"/>
                </a:solidFill>
                <a:latin typeface="Times New Roman"/>
                <a:ea typeface="Calibri"/>
                <a:cs typeface="Times New Roman"/>
              </a:rPr>
              <a:t>nhớ</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hồi</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đầu</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mùa</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lạc</a:t>
            </a:r>
            <a:r>
              <a:rPr lang="en-US" sz="2800" b="1" dirty="0">
                <a:latin typeface="Times New Roman"/>
                <a:ea typeface="Calibri"/>
                <a:cs typeface="Times New Roman"/>
              </a:rPr>
              <a:t> </a:t>
            </a:r>
            <a:r>
              <a:rPr lang="en-US" sz="2800" b="1" dirty="0" err="1">
                <a:latin typeface="Times New Roman"/>
                <a:ea typeface="Calibri"/>
                <a:cs typeface="Times New Roman"/>
              </a:rPr>
              <a:t>hai</a:t>
            </a:r>
            <a:r>
              <a:rPr lang="en-US" sz="2800" b="1" dirty="0">
                <a:latin typeface="Times New Roman"/>
                <a:ea typeface="Calibri"/>
                <a:cs typeface="Times New Roman"/>
              </a:rPr>
              <a:t> </a:t>
            </a:r>
            <a:r>
              <a:rPr lang="en-US" sz="2800" b="1" dirty="0" err="1">
                <a:latin typeface="Times New Roman"/>
                <a:ea typeface="Calibri"/>
                <a:cs typeface="Times New Roman"/>
              </a:rPr>
              <a:t>bố</a:t>
            </a:r>
            <a:r>
              <a:rPr lang="en-US" sz="2800" b="1" dirty="0">
                <a:latin typeface="Times New Roman"/>
                <a:ea typeface="Calibri"/>
                <a:cs typeface="Times New Roman"/>
              </a:rPr>
              <a:t> con</a:t>
            </a:r>
            <a:r>
              <a:rPr lang="vi-VN" sz="2800" b="1" dirty="0">
                <a:latin typeface="Times New Roman"/>
                <a:ea typeface="Calibri"/>
                <a:cs typeface="Times New Roman"/>
              </a:rPr>
              <a:t> </a:t>
            </a:r>
            <a:r>
              <a:rPr lang="vi-VN" sz="2800" b="1" dirty="0">
                <a:solidFill>
                  <a:srgbClr val="FF0000"/>
                </a:solidFill>
                <a:latin typeface="Times New Roman"/>
                <a:ea typeface="Calibri"/>
                <a:cs typeface="Times New Roman"/>
              </a:rPr>
              <a:t>anh</a:t>
            </a:r>
            <a:r>
              <a:rPr lang="en-US" sz="2800" b="1" dirty="0">
                <a:latin typeface="Times New Roman"/>
                <a:ea typeface="Calibri"/>
                <a:cs typeface="Times New Roman"/>
              </a:rPr>
              <a:t> </a:t>
            </a:r>
            <a:r>
              <a:rPr lang="en-US" sz="2800" b="1" dirty="0" err="1">
                <a:latin typeface="Times New Roman"/>
                <a:ea typeface="Calibri"/>
                <a:cs typeface="Times New Roman"/>
              </a:rPr>
              <a:t>cùng</a:t>
            </a:r>
            <a:r>
              <a:rPr lang="en-US" sz="2800" b="1" dirty="0">
                <a:latin typeface="Times New Roman"/>
                <a:ea typeface="Calibri"/>
                <a:cs typeface="Times New Roman"/>
              </a:rPr>
              <a:t> </a:t>
            </a:r>
            <a:r>
              <a:rPr lang="en-US" sz="2800" b="1" dirty="0" err="1">
                <a:latin typeface="Times New Roman"/>
                <a:ea typeface="Calibri"/>
                <a:cs typeface="Times New Roman"/>
              </a:rPr>
              <a:t>viết</a:t>
            </a:r>
            <a:r>
              <a:rPr lang="en-US" sz="2800" b="1" dirty="0">
                <a:latin typeface="Times New Roman"/>
                <a:ea typeface="Calibri"/>
                <a:cs typeface="Times New Roman"/>
              </a:rPr>
              <a:t> </a:t>
            </a:r>
            <a:r>
              <a:rPr lang="en-US" sz="2800" b="1" dirty="0" err="1">
                <a:latin typeface="Times New Roman"/>
                <a:ea typeface="Calibri"/>
                <a:cs typeface="Times New Roman"/>
              </a:rPr>
              <a:t>đơn</a:t>
            </a:r>
            <a:r>
              <a:rPr lang="en-US" sz="2800" b="1" dirty="0">
                <a:latin typeface="Times New Roman"/>
                <a:ea typeface="Calibri"/>
                <a:cs typeface="Times New Roman"/>
              </a:rPr>
              <a:t> </a:t>
            </a:r>
            <a:r>
              <a:rPr lang="en-US" sz="2800" b="1" dirty="0" err="1">
                <a:latin typeface="Times New Roman"/>
                <a:ea typeface="Calibri"/>
                <a:cs typeface="Times New Roman"/>
              </a:rPr>
              <a:t>xin</a:t>
            </a:r>
            <a:r>
              <a:rPr lang="en-US" sz="2800" b="1" dirty="0">
                <a:latin typeface="Times New Roman"/>
                <a:ea typeface="Calibri"/>
                <a:cs typeface="Times New Roman"/>
              </a:rPr>
              <a:t> </a:t>
            </a:r>
            <a:r>
              <a:rPr lang="en-US" sz="2800" b="1" dirty="0" err="1">
                <a:latin typeface="Times New Roman"/>
                <a:ea typeface="Calibri"/>
                <a:cs typeface="Times New Roman"/>
              </a:rPr>
              <a:t>ra</a:t>
            </a:r>
            <a:r>
              <a:rPr lang="en-US" sz="2800" b="1" dirty="0">
                <a:latin typeface="Times New Roman"/>
                <a:ea typeface="Calibri"/>
                <a:cs typeface="Times New Roman"/>
              </a:rPr>
              <a:t> </a:t>
            </a:r>
            <a:r>
              <a:rPr lang="en-US" sz="2800" b="1" dirty="0" err="1">
                <a:latin typeface="Times New Roman"/>
                <a:ea typeface="Calibri"/>
                <a:cs typeface="Times New Roman"/>
              </a:rPr>
              <a:t>mặt</a:t>
            </a:r>
            <a:r>
              <a:rPr lang="en-US" sz="2800" b="1" dirty="0">
                <a:latin typeface="Times New Roman"/>
                <a:ea typeface="Calibri"/>
                <a:cs typeface="Times New Roman"/>
              </a:rPr>
              <a:t> </a:t>
            </a:r>
            <a:r>
              <a:rPr lang="en-US" sz="2800" b="1" dirty="0" err="1">
                <a:latin typeface="Times New Roman"/>
                <a:ea typeface="Calibri"/>
                <a:cs typeface="Times New Roman"/>
              </a:rPr>
              <a:t>trận</a:t>
            </a:r>
            <a:r>
              <a:rPr lang="en-US" sz="2800" b="1" dirty="0">
                <a:latin typeface="Times New Roman"/>
                <a:ea typeface="Calibri"/>
                <a:cs typeface="Times New Roman"/>
              </a:rPr>
              <a:t>. </a:t>
            </a:r>
            <a:r>
              <a:rPr lang="en-US" sz="2800" b="1" dirty="0" err="1">
                <a:solidFill>
                  <a:srgbClr val="C00000"/>
                </a:solidFill>
                <a:latin typeface="Times New Roman"/>
                <a:ea typeface="Calibri"/>
                <a:cs typeface="Times New Roman"/>
              </a:rPr>
              <a:t>Bây</a:t>
            </a:r>
            <a:r>
              <a:rPr lang="en-US" sz="2800" b="1" dirty="0">
                <a:solidFill>
                  <a:srgbClr val="C00000"/>
                </a:solidFill>
                <a:latin typeface="Times New Roman"/>
                <a:ea typeface="Calibri"/>
                <a:cs typeface="Times New Roman"/>
              </a:rPr>
              <a:t> </a:t>
            </a:r>
            <a:r>
              <a:rPr lang="en-US" sz="2800" b="1" dirty="0" err="1">
                <a:solidFill>
                  <a:srgbClr val="C00000"/>
                </a:solidFill>
                <a:latin typeface="Times New Roman"/>
                <a:ea typeface="Calibri"/>
                <a:cs typeface="Times New Roman"/>
              </a:rPr>
              <a:t>giờ</a:t>
            </a:r>
            <a:r>
              <a:rPr lang="en-US" sz="2800" b="1" dirty="0">
                <a:solidFill>
                  <a:srgbClr val="C00000"/>
                </a:solidFill>
                <a:latin typeface="Times New Roman"/>
                <a:ea typeface="Calibri"/>
                <a:cs typeface="Times New Roman"/>
              </a:rPr>
              <a:t>, </a:t>
            </a:r>
            <a:r>
              <a:rPr lang="en-US" sz="2800" b="1" dirty="0" err="1">
                <a:latin typeface="Times New Roman"/>
                <a:ea typeface="Calibri"/>
                <a:cs typeface="Times New Roman"/>
              </a:rPr>
              <a:t>mùa</a:t>
            </a:r>
            <a:r>
              <a:rPr lang="en-US" sz="2800" b="1" dirty="0">
                <a:latin typeface="Times New Roman"/>
                <a:ea typeface="Calibri"/>
                <a:cs typeface="Times New Roman"/>
              </a:rPr>
              <a:t> </a:t>
            </a:r>
            <a:r>
              <a:rPr lang="en-US" sz="2800" b="1" dirty="0" err="1">
                <a:latin typeface="Times New Roman"/>
                <a:ea typeface="Calibri"/>
                <a:cs typeface="Times New Roman"/>
              </a:rPr>
              <a:t>thu</a:t>
            </a:r>
            <a:r>
              <a:rPr lang="en-US" sz="2800" b="1" dirty="0">
                <a:latin typeface="Times New Roman"/>
                <a:ea typeface="Calibri"/>
                <a:cs typeface="Times New Roman"/>
              </a:rPr>
              <a:t> </a:t>
            </a:r>
            <a:r>
              <a:rPr lang="en-US" sz="2800" b="1" dirty="0" err="1">
                <a:latin typeface="Times New Roman"/>
                <a:ea typeface="Calibri"/>
                <a:cs typeface="Times New Roman"/>
              </a:rPr>
              <a:t>hoạch</a:t>
            </a:r>
            <a:r>
              <a:rPr lang="en-US" sz="2800" b="1" dirty="0">
                <a:latin typeface="Times New Roman"/>
                <a:ea typeface="Calibri"/>
                <a:cs typeface="Times New Roman"/>
              </a:rPr>
              <a:t> </a:t>
            </a:r>
            <a:r>
              <a:rPr lang="en-US" sz="2800" b="1" dirty="0" err="1">
                <a:latin typeface="Times New Roman"/>
                <a:ea typeface="Calibri"/>
                <a:cs typeface="Times New Roman"/>
              </a:rPr>
              <a:t>lạc</a:t>
            </a:r>
            <a:r>
              <a:rPr lang="en-US" sz="2800" b="1" dirty="0">
                <a:latin typeface="Times New Roman"/>
                <a:ea typeface="Calibri"/>
                <a:cs typeface="Times New Roman"/>
              </a:rPr>
              <a:t> </a:t>
            </a:r>
            <a:r>
              <a:rPr lang="en-US" sz="2800" b="1" dirty="0" err="1">
                <a:latin typeface="Times New Roman"/>
                <a:ea typeface="Calibri"/>
                <a:cs typeface="Times New Roman"/>
              </a:rPr>
              <a:t>đã</a:t>
            </a:r>
            <a:r>
              <a:rPr lang="en-US" sz="2800" b="1" dirty="0">
                <a:latin typeface="Times New Roman"/>
                <a:ea typeface="Calibri"/>
                <a:cs typeface="Times New Roman"/>
              </a:rPr>
              <a:t> </a:t>
            </a:r>
            <a:r>
              <a:rPr lang="en-US" sz="2800" b="1" dirty="0" err="1">
                <a:latin typeface="Times New Roman"/>
                <a:ea typeface="Calibri"/>
                <a:cs typeface="Times New Roman"/>
              </a:rPr>
              <a:t>vào</a:t>
            </a:r>
            <a:r>
              <a:rPr lang="en-US" sz="2800" b="1" dirty="0">
                <a:latin typeface="Times New Roman"/>
                <a:ea typeface="Calibri"/>
                <a:cs typeface="Times New Roman"/>
              </a:rPr>
              <a:t> </a:t>
            </a:r>
            <a:r>
              <a:rPr lang="en-US" sz="2800" b="1" dirty="0" err="1">
                <a:latin typeface="Times New Roman"/>
                <a:ea typeface="Calibri"/>
                <a:cs typeface="Times New Roman"/>
              </a:rPr>
              <a:t>chặng</a:t>
            </a:r>
            <a:r>
              <a:rPr lang="en-US" sz="2800" b="1" dirty="0">
                <a:latin typeface="Times New Roman"/>
                <a:ea typeface="Calibri"/>
                <a:cs typeface="Times New Roman"/>
              </a:rPr>
              <a:t> </a:t>
            </a:r>
            <a:r>
              <a:rPr lang="en-US" sz="2800" b="1" dirty="0" err="1">
                <a:latin typeface="Times New Roman"/>
                <a:ea typeface="Calibri"/>
                <a:cs typeface="Times New Roman"/>
              </a:rPr>
              <a:t>cuối</a:t>
            </a:r>
            <a:r>
              <a:rPr lang="en-US" sz="2800" b="1" dirty="0">
                <a:latin typeface="Times New Roman"/>
                <a:ea typeface="Calibri"/>
                <a:cs typeface="Times New Roman"/>
              </a:rPr>
              <a:t>.</a:t>
            </a:r>
            <a:endParaRPr lang="en-US" sz="28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25000" y="1676400"/>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07408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9684" fill="hold"/>
                                        <p:tgtEl>
                                          <p:spTgt spid="5"/>
                                        </p:tgtEl>
                                      </p:cBhvr>
                                    </p:cmd>
                                  </p:childTnLst>
                                </p:cTn>
                              </p:par>
                              <p:par>
                                <p:cTn id="11" presetID="6" presetClass="entr" presetSubtype="16"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30000"/>
                                        <p:tgtEl>
                                          <p:spTgt spid="4">
                                            <p:txEl>
                                              <p:pRg st="0" end="0"/>
                                            </p:txEl>
                                          </p:spTgt>
                                        </p:tgtEl>
                                      </p:cBhvr>
                                    </p:animEffect>
                                  </p:childTnLst>
                                </p:cTn>
                              </p:par>
                            </p:childTnLst>
                          </p:cTn>
                        </p:par>
                        <p:par>
                          <p:cTn id="14" fill="hold">
                            <p:stCondLst>
                              <p:cond delay="30500"/>
                            </p:stCondLst>
                            <p:childTnLst>
                              <p:par>
                                <p:cTn id="15" presetID="1" presetClass="mediacall" presetSubtype="0" fill="hold" nodeType="afterEffect">
                                  <p:stCondLst>
                                    <p:cond delay="0"/>
                                  </p:stCondLst>
                                  <p:childTnLst>
                                    <p:cmd type="call" cmd="playFrom(0.0)">
                                      <p:cBhvr>
                                        <p:cTn id="16" dur="546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audio>
              <p:cMediaNode vol="80000">
                <p:cTn id="18"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01000" cy="2971800"/>
          </a:xfrm>
        </p:spPr>
        <p:txBody>
          <a:bodyPr>
            <a:normAutofit fontScale="92500" lnSpcReduction="20000"/>
          </a:bodyPr>
          <a:lstStyle/>
          <a:p>
            <a:pPr marL="0" indent="0" algn="just">
              <a:buNone/>
            </a:pP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a:t>
            </a:r>
            <a:r>
              <a:rPr lang="vi-VN" sz="3600" b="1" dirty="0">
                <a:solidFill>
                  <a:srgbClr val="FF0000"/>
                </a:solidFill>
                <a:latin typeface="Times New Roman" pitchFamily="18" charset="0"/>
                <a:cs typeface="Times New Roman" pitchFamily="18" charset="0"/>
              </a:rPr>
              <a:t>, cách chữa</a:t>
            </a:r>
            <a:endParaRPr lang="en-US" sz="3600" b="1" dirty="0" smtClean="0">
              <a:solidFill>
                <a:schemeClr val="tx1"/>
              </a:solidFill>
              <a:latin typeface="Times New Roman" pitchFamily="18" charset="0"/>
              <a:cs typeface="Times New Roman" pitchFamily="18" charset="0"/>
            </a:endParaRPr>
          </a:p>
          <a:p>
            <a:pPr marL="0" indent="0" algn="just">
              <a:buNone/>
            </a:pPr>
            <a:r>
              <a:rPr lang="vi-VN"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b. </a:t>
            </a:r>
            <a:r>
              <a:rPr lang="en-US" sz="2800" b="1" dirty="0" err="1" smtClean="0">
                <a:solidFill>
                  <a:schemeClr val="tx1"/>
                </a:solidFill>
                <a:latin typeface="Times New Roman" pitchFamily="18" charset="0"/>
                <a:cs typeface="Times New Roman" pitchFamily="18" charset="0"/>
              </a:rPr>
              <a:t>Năm</a:t>
            </a:r>
            <a:r>
              <a:rPr lang="en-US" sz="2800" b="1" dirty="0" smtClean="0">
                <a:solidFill>
                  <a:schemeClr val="tx1"/>
                </a:solidFill>
                <a:latin typeface="Times New Roman" pitchFamily="18" charset="0"/>
                <a:cs typeface="Times New Roman" pitchFamily="18" charset="0"/>
              </a:rPr>
              <a:t> 19 </a:t>
            </a:r>
            <a:r>
              <a:rPr lang="en-US" sz="2800" b="1" dirty="0" err="1" smtClean="0">
                <a:solidFill>
                  <a:schemeClr val="tx1"/>
                </a:solidFill>
                <a:latin typeface="Times New Roman" pitchFamily="18" charset="0"/>
                <a:cs typeface="Times New Roman" pitchFamily="18" charset="0"/>
              </a:rPr>
              <a:t>tuổi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đẻ</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đứa</a:t>
            </a:r>
            <a:r>
              <a:rPr lang="en-US" sz="2800" b="1" dirty="0" smtClean="0">
                <a:solidFill>
                  <a:schemeClr val="tx1"/>
                </a:solidFill>
                <a:latin typeface="Times New Roman" pitchFamily="18" charset="0"/>
                <a:cs typeface="Times New Roman" pitchFamily="18" charset="0"/>
              </a:rPr>
              <a:t> con </a:t>
            </a:r>
            <a:r>
              <a:rPr lang="en-US" sz="2800" b="1" dirty="0" err="1" smtClean="0">
                <a:solidFill>
                  <a:schemeClr val="tx1"/>
                </a:solidFill>
                <a:latin typeface="Times New Roman" pitchFamily="18" charset="0"/>
                <a:cs typeface="Times New Roman" pitchFamily="18" charset="0"/>
              </a:rPr>
              <a:t>trai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chồng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mắc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bệnh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ốm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liền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hai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năm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rồi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làm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quần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quật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phụng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dưỡng</a:t>
            </a:r>
            <a:r>
              <a:rPr lang="en-US" sz="2800" b="1" dirty="0" smtClean="0">
                <a:solidFill>
                  <a:schemeClr val="tx1"/>
                </a:solidFill>
                <a:latin typeface="Times New Roman" pitchFamily="18" charset="0"/>
                <a:cs typeface="Times New Roman" pitchFamily="18" charset="0"/>
              </a:rPr>
              <a:t> cha </a:t>
            </a:r>
            <a:r>
              <a:rPr lang="en-US" sz="2800" b="1" dirty="0" err="1" smtClean="0">
                <a:solidFill>
                  <a:schemeClr val="tx1"/>
                </a:solidFill>
                <a:latin typeface="Times New Roman" pitchFamily="18" charset="0"/>
                <a:cs typeface="Times New Roman" pitchFamily="18" charset="0"/>
              </a:rPr>
              <a:t>mẹ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chồng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hầu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hạ</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chồng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bú</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mớm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cho</a:t>
            </a:r>
            <a:r>
              <a:rPr lang="en-US" sz="2800" b="1" dirty="0" smtClean="0">
                <a:solidFill>
                  <a:schemeClr val="tx1"/>
                </a:solidFill>
                <a:latin typeface="Times New Roman" pitchFamily="18" charset="0"/>
                <a:cs typeface="Times New Roman" pitchFamily="18" charset="0"/>
              </a:rPr>
              <a:t> con. </a:t>
            </a:r>
            <a:r>
              <a:rPr lang="en-US" sz="2800" b="1" dirty="0" err="1" smtClean="0">
                <a:solidFill>
                  <a:schemeClr val="tx1"/>
                </a:solidFill>
                <a:latin typeface="Times New Roman" pitchFamily="18" charset="0"/>
                <a:cs typeface="Times New Roman" pitchFamily="18" charset="0"/>
              </a:rPr>
              <a:t>Có</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những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ngày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ngắn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ngủi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bệnh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tạm</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chồng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yêu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vô</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cùng</a:t>
            </a:r>
            <a:r>
              <a:rPr lang="en-US" sz="2800" b="1" dirty="0" smtClean="0">
                <a:solidFill>
                  <a:schemeClr val="tx1"/>
                </a:solidFill>
                <a:latin typeface="Times New Roman" pitchFamily="18" charset="0"/>
                <a:cs typeface="Times New Roman" pitchFamily="18" charset="0"/>
              </a:rPr>
              <a:t>.</a:t>
            </a:r>
          </a:p>
          <a:p>
            <a:pPr marL="0" indent="0" algn="r">
              <a:buNone/>
            </a:pP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Dẫn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Thêm</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2" name="Rectangle 1"/>
          <p:cNvSpPr/>
          <p:nvPr/>
        </p:nvSpPr>
        <p:spPr>
          <a:xfrm>
            <a:off x="673100" y="3657600"/>
            <a:ext cx="7924800" cy="2677656"/>
          </a:xfrm>
          <a:prstGeom prst="rect">
            <a:avLst/>
          </a:prstGeom>
        </p:spPr>
        <p:txBody>
          <a:bodyPr wrap="square">
            <a:spAutoFit/>
          </a:bodyPr>
          <a:lstStyle/>
          <a:p>
            <a:pPr algn="just"/>
            <a:r>
              <a:rPr lang="en-US" sz="2800" b="1" dirty="0" err="1">
                <a:latin typeface="Times New Roman"/>
                <a:ea typeface="Calibri"/>
              </a:rPr>
              <a:t>Năm</a:t>
            </a:r>
            <a:r>
              <a:rPr lang="en-US" sz="2800" b="1" dirty="0">
                <a:latin typeface="Times New Roman"/>
                <a:ea typeface="Calibri"/>
              </a:rPr>
              <a:t> 19 </a:t>
            </a:r>
            <a:r>
              <a:rPr lang="en-US" sz="2800" b="1" dirty="0" err="1">
                <a:latin typeface="Times New Roman"/>
                <a:ea typeface="Calibri"/>
              </a:rPr>
              <a:t>tuổi</a:t>
            </a:r>
            <a:r>
              <a:rPr lang="en-US" sz="2800" b="1" dirty="0">
                <a:latin typeface="Times New Roman"/>
                <a:ea typeface="Calibri"/>
              </a:rPr>
              <a:t> </a:t>
            </a:r>
            <a:r>
              <a:rPr lang="en-US" sz="2800" b="1" dirty="0" err="1">
                <a:latin typeface="Times New Roman"/>
                <a:ea typeface="Calibri"/>
              </a:rPr>
              <a:t>chị</a:t>
            </a:r>
            <a:r>
              <a:rPr lang="en-US" sz="2800" b="1" dirty="0">
                <a:latin typeface="Times New Roman"/>
                <a:ea typeface="Calibri"/>
              </a:rPr>
              <a:t> </a:t>
            </a:r>
            <a:r>
              <a:rPr lang="en-US" sz="2800" b="1" dirty="0" err="1">
                <a:latin typeface="Times New Roman"/>
                <a:ea typeface="Calibri"/>
              </a:rPr>
              <a:t>đẻ</a:t>
            </a:r>
            <a:r>
              <a:rPr lang="en-US" sz="2800" b="1" dirty="0">
                <a:latin typeface="Times New Roman"/>
                <a:ea typeface="Calibri"/>
              </a:rPr>
              <a:t> </a:t>
            </a:r>
            <a:r>
              <a:rPr lang="en-US" sz="2800" b="1" dirty="0" err="1">
                <a:latin typeface="Times New Roman"/>
                <a:ea typeface="Calibri"/>
              </a:rPr>
              <a:t>đứa</a:t>
            </a:r>
            <a:r>
              <a:rPr lang="en-US" sz="2800" b="1" dirty="0">
                <a:latin typeface="Times New Roman"/>
                <a:ea typeface="Calibri"/>
              </a:rPr>
              <a:t> con </a:t>
            </a:r>
            <a:r>
              <a:rPr lang="en-US" sz="2800" b="1" dirty="0" err="1">
                <a:latin typeface="Times New Roman"/>
                <a:ea typeface="Calibri"/>
              </a:rPr>
              <a:t>trai</a:t>
            </a:r>
            <a:r>
              <a:rPr lang="en-US" sz="2800" b="1" dirty="0">
                <a:latin typeface="Times New Roman"/>
                <a:ea typeface="Calibri"/>
              </a:rPr>
              <a:t>, </a:t>
            </a:r>
            <a:r>
              <a:rPr lang="en-US" sz="2800" b="1" dirty="0" err="1">
                <a:latin typeface="Times New Roman"/>
                <a:ea typeface="Calibri"/>
              </a:rPr>
              <a:t>sau</a:t>
            </a:r>
            <a:r>
              <a:rPr lang="en-US" sz="2800" b="1" dirty="0">
                <a:latin typeface="Times New Roman"/>
                <a:ea typeface="Calibri"/>
              </a:rPr>
              <a:t> </a:t>
            </a:r>
            <a:r>
              <a:rPr lang="en-US" sz="2800" b="1" dirty="0" err="1">
                <a:latin typeface="Times New Roman"/>
                <a:ea typeface="Calibri"/>
              </a:rPr>
              <a:t>đó</a:t>
            </a:r>
            <a:r>
              <a:rPr lang="en-US" sz="2800" b="1" dirty="0">
                <a:latin typeface="Times New Roman"/>
                <a:ea typeface="Calibri"/>
              </a:rPr>
              <a:t> </a:t>
            </a:r>
            <a:r>
              <a:rPr lang="en-US" sz="2800" b="1" dirty="0" err="1">
                <a:latin typeface="Times New Roman"/>
                <a:ea typeface="Calibri"/>
              </a:rPr>
              <a:t>chồng</a:t>
            </a:r>
            <a:r>
              <a:rPr lang="en-US" sz="2800" b="1" dirty="0">
                <a:latin typeface="Times New Roman"/>
                <a:ea typeface="Calibri"/>
              </a:rPr>
              <a:t> </a:t>
            </a:r>
            <a:r>
              <a:rPr lang="en-US" sz="2800" b="1" dirty="0" err="1">
                <a:latin typeface="Times New Roman"/>
                <a:ea typeface="Calibri"/>
              </a:rPr>
              <a:t>mắc</a:t>
            </a:r>
            <a:r>
              <a:rPr lang="en-US" sz="2800" b="1" dirty="0">
                <a:latin typeface="Times New Roman"/>
                <a:ea typeface="Calibri"/>
              </a:rPr>
              <a:t> </a:t>
            </a:r>
            <a:r>
              <a:rPr lang="en-US" sz="2800" b="1" dirty="0" err="1">
                <a:latin typeface="Times New Roman"/>
                <a:ea typeface="Calibri"/>
              </a:rPr>
              <a:t>bệnh</a:t>
            </a:r>
            <a:r>
              <a:rPr lang="en-US" sz="2800" b="1" dirty="0">
                <a:latin typeface="Times New Roman"/>
                <a:ea typeface="Calibri"/>
              </a:rPr>
              <a:t>, </a:t>
            </a:r>
            <a:r>
              <a:rPr lang="en-US" sz="2800" b="1" dirty="0" err="1">
                <a:latin typeface="Times New Roman"/>
                <a:ea typeface="Calibri"/>
              </a:rPr>
              <a:t>ốm</a:t>
            </a:r>
            <a:r>
              <a:rPr lang="en-US" sz="2800" b="1" dirty="0">
                <a:latin typeface="Times New Roman"/>
                <a:ea typeface="Calibri"/>
              </a:rPr>
              <a:t> </a:t>
            </a:r>
            <a:r>
              <a:rPr lang="en-US" sz="2800" b="1" dirty="0" err="1">
                <a:latin typeface="Times New Roman"/>
                <a:ea typeface="Calibri"/>
              </a:rPr>
              <a:t>liền</a:t>
            </a:r>
            <a:r>
              <a:rPr lang="en-US" sz="2800" b="1" dirty="0">
                <a:latin typeface="Times New Roman"/>
                <a:ea typeface="Calibri"/>
              </a:rPr>
              <a:t> </a:t>
            </a:r>
            <a:r>
              <a:rPr lang="en-US" sz="2800" b="1" dirty="0" err="1">
                <a:latin typeface="Times New Roman"/>
                <a:ea typeface="Calibri"/>
              </a:rPr>
              <a:t>trong</a:t>
            </a:r>
            <a:r>
              <a:rPr lang="en-US" sz="2800" b="1" dirty="0">
                <a:latin typeface="Times New Roman"/>
                <a:ea typeface="Calibri"/>
              </a:rPr>
              <a:t> </a:t>
            </a:r>
            <a:r>
              <a:rPr lang="en-US" sz="2800" b="1" dirty="0" err="1">
                <a:latin typeface="Times New Roman"/>
                <a:ea typeface="Calibri"/>
              </a:rPr>
              <a:t>hai</a:t>
            </a:r>
            <a:r>
              <a:rPr lang="en-US" sz="2800" b="1" dirty="0">
                <a:latin typeface="Times New Roman"/>
                <a:ea typeface="Calibri"/>
              </a:rPr>
              <a:t> </a:t>
            </a:r>
            <a:r>
              <a:rPr lang="en-US" sz="2800" b="1" dirty="0" err="1">
                <a:latin typeface="Times New Roman"/>
                <a:ea typeface="Calibri"/>
              </a:rPr>
              <a:t>năm</a:t>
            </a:r>
            <a:r>
              <a:rPr lang="en-US" sz="2800" b="1" dirty="0">
                <a:latin typeface="Times New Roman"/>
                <a:ea typeface="Calibri"/>
              </a:rPr>
              <a:t> </a:t>
            </a:r>
            <a:r>
              <a:rPr lang="en-US" sz="2800" b="1" dirty="0" err="1">
                <a:latin typeface="Times New Roman"/>
                <a:ea typeface="Calibri"/>
              </a:rPr>
              <a:t>rồi</a:t>
            </a:r>
            <a:r>
              <a:rPr lang="en-US" sz="2800" b="1" dirty="0">
                <a:latin typeface="Times New Roman"/>
                <a:ea typeface="Calibri"/>
              </a:rPr>
              <a:t> </a:t>
            </a:r>
            <a:r>
              <a:rPr lang="en-US" sz="2800" b="1" dirty="0" err="1">
                <a:latin typeface="Times New Roman"/>
                <a:ea typeface="Calibri"/>
              </a:rPr>
              <a:t>chết</a:t>
            </a:r>
            <a:r>
              <a:rPr lang="en-US" sz="2800" b="1" dirty="0">
                <a:latin typeface="Times New Roman"/>
                <a:ea typeface="Calibri"/>
              </a:rPr>
              <a:t>. </a:t>
            </a:r>
            <a:r>
              <a:rPr lang="vi-VN" sz="2800" b="1" dirty="0">
                <a:solidFill>
                  <a:srgbClr val="FF0000"/>
                </a:solidFill>
                <a:latin typeface="Times New Roman"/>
                <a:ea typeface="Calibri"/>
              </a:rPr>
              <a:t>S</a:t>
            </a:r>
            <a:r>
              <a:rPr lang="en-US" sz="2800" b="1" dirty="0" err="1" smtClean="0">
                <a:solidFill>
                  <a:srgbClr val="FF0000"/>
                </a:solidFill>
                <a:latin typeface="Times New Roman"/>
                <a:ea typeface="Calibri"/>
              </a:rPr>
              <a:t>uốt</a:t>
            </a:r>
            <a:r>
              <a:rPr lang="en-US" sz="2800" b="1" dirty="0" smtClean="0">
                <a:solidFill>
                  <a:srgbClr val="FF0000"/>
                </a:solidFill>
                <a:latin typeface="Times New Roman"/>
                <a:ea typeface="Calibri"/>
              </a:rPr>
              <a:t> </a:t>
            </a:r>
            <a:r>
              <a:rPr lang="en-US" sz="2800" b="1" dirty="0" err="1">
                <a:solidFill>
                  <a:srgbClr val="FF0000"/>
                </a:solidFill>
                <a:latin typeface="Times New Roman"/>
                <a:ea typeface="Calibri"/>
              </a:rPr>
              <a:t>hai</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năm</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anh</a:t>
            </a:r>
            <a:r>
              <a:rPr lang="en-US" sz="2800" b="1" dirty="0">
                <a:solidFill>
                  <a:srgbClr val="FF0000"/>
                </a:solidFill>
                <a:latin typeface="Times New Roman"/>
                <a:ea typeface="Calibri"/>
              </a:rPr>
              <a:t> </a:t>
            </a:r>
            <a:r>
              <a:rPr lang="en-US" sz="2800" b="1" dirty="0" err="1" smtClean="0">
                <a:solidFill>
                  <a:srgbClr val="FF0000"/>
                </a:solidFill>
                <a:latin typeface="Times New Roman"/>
                <a:ea typeface="Calibri"/>
              </a:rPr>
              <a:t>ốm</a:t>
            </a:r>
            <a:r>
              <a:rPr lang="en-US" sz="2800" b="1" dirty="0" smtClean="0">
                <a:solidFill>
                  <a:srgbClr val="FF0000"/>
                </a:solidFill>
                <a:latin typeface="Times New Roman"/>
                <a:ea typeface="Calibri"/>
              </a:rPr>
              <a:t> </a:t>
            </a:r>
            <a:r>
              <a:rPr lang="en-US" sz="2800" b="1" dirty="0" err="1">
                <a:solidFill>
                  <a:srgbClr val="FF0000"/>
                </a:solidFill>
                <a:latin typeface="Times New Roman"/>
                <a:ea typeface="Calibri"/>
              </a:rPr>
              <a:t>nặng</a:t>
            </a:r>
            <a:r>
              <a:rPr lang="en-US" sz="2800" b="1" dirty="0">
                <a:solidFill>
                  <a:srgbClr val="FF0000"/>
                </a:solidFill>
                <a:latin typeface="Times New Roman"/>
                <a:ea typeface="Calibri"/>
              </a:rPr>
              <a:t>, </a:t>
            </a:r>
            <a:r>
              <a:rPr lang="en-US" sz="2800" b="1" dirty="0" err="1">
                <a:latin typeface="Times New Roman"/>
                <a:ea typeface="Calibri"/>
              </a:rPr>
              <a:t>chị</a:t>
            </a:r>
            <a:r>
              <a:rPr lang="en-US" sz="2800" b="1" dirty="0">
                <a:latin typeface="Times New Roman"/>
                <a:ea typeface="Calibri"/>
              </a:rPr>
              <a:t> </a:t>
            </a:r>
            <a:r>
              <a:rPr lang="en-US" sz="2800" b="1" dirty="0" err="1">
                <a:latin typeface="Times New Roman"/>
                <a:ea typeface="Calibri"/>
              </a:rPr>
              <a:t>làm</a:t>
            </a:r>
            <a:r>
              <a:rPr lang="en-US" sz="2800" b="1" dirty="0">
                <a:latin typeface="Times New Roman"/>
                <a:ea typeface="Calibri"/>
              </a:rPr>
              <a:t> </a:t>
            </a:r>
            <a:r>
              <a:rPr lang="en-US" sz="2800" b="1" dirty="0" err="1">
                <a:latin typeface="Times New Roman"/>
                <a:ea typeface="Calibri"/>
              </a:rPr>
              <a:t>quần</a:t>
            </a:r>
            <a:r>
              <a:rPr lang="en-US" sz="2800" b="1" dirty="0">
                <a:latin typeface="Times New Roman"/>
                <a:ea typeface="Calibri"/>
              </a:rPr>
              <a:t> </a:t>
            </a:r>
            <a:r>
              <a:rPr lang="en-US" sz="2800" b="1" dirty="0" err="1">
                <a:latin typeface="Times New Roman"/>
                <a:ea typeface="Calibri"/>
              </a:rPr>
              <a:t>quật</a:t>
            </a:r>
            <a:r>
              <a:rPr lang="en-US" sz="2800" b="1" dirty="0">
                <a:latin typeface="Times New Roman"/>
                <a:ea typeface="Calibri"/>
              </a:rPr>
              <a:t> </a:t>
            </a:r>
            <a:r>
              <a:rPr lang="en-US" sz="2800" b="1" dirty="0" err="1">
                <a:latin typeface="Times New Roman"/>
                <a:ea typeface="Calibri"/>
              </a:rPr>
              <a:t>phụng</a:t>
            </a:r>
            <a:r>
              <a:rPr lang="en-US" sz="2800" b="1" dirty="0">
                <a:latin typeface="Times New Roman"/>
                <a:ea typeface="Calibri"/>
              </a:rPr>
              <a:t> </a:t>
            </a:r>
            <a:r>
              <a:rPr lang="en-US" sz="2800" b="1" dirty="0" err="1">
                <a:latin typeface="Times New Roman"/>
                <a:ea typeface="Calibri"/>
              </a:rPr>
              <a:t>dưỡng</a:t>
            </a:r>
            <a:r>
              <a:rPr lang="en-US" sz="2800" b="1" dirty="0">
                <a:latin typeface="Times New Roman"/>
                <a:ea typeface="Calibri"/>
              </a:rPr>
              <a:t> cha </a:t>
            </a:r>
            <a:r>
              <a:rPr lang="en-US" sz="2800" b="1" dirty="0" err="1">
                <a:latin typeface="Times New Roman"/>
                <a:ea typeface="Calibri"/>
              </a:rPr>
              <a:t>mẹ</a:t>
            </a:r>
            <a:r>
              <a:rPr lang="en-US" sz="2800" b="1" dirty="0">
                <a:latin typeface="Times New Roman"/>
                <a:ea typeface="Calibri"/>
              </a:rPr>
              <a:t> </a:t>
            </a:r>
            <a:r>
              <a:rPr lang="en-US" sz="2800" b="1" dirty="0" err="1">
                <a:latin typeface="Times New Roman"/>
                <a:ea typeface="Calibri"/>
              </a:rPr>
              <a:t>chồng</a:t>
            </a:r>
            <a:r>
              <a:rPr lang="en-US" sz="2800" b="1" dirty="0">
                <a:latin typeface="Times New Roman"/>
                <a:ea typeface="Calibri"/>
              </a:rPr>
              <a:t>, </a:t>
            </a:r>
            <a:r>
              <a:rPr lang="en-US" sz="2800" b="1" dirty="0" err="1">
                <a:latin typeface="Times New Roman"/>
                <a:ea typeface="Calibri"/>
              </a:rPr>
              <a:t>hầu</a:t>
            </a:r>
            <a:r>
              <a:rPr lang="en-US" sz="2800" b="1" dirty="0">
                <a:latin typeface="Times New Roman"/>
                <a:ea typeface="Calibri"/>
              </a:rPr>
              <a:t> </a:t>
            </a:r>
            <a:r>
              <a:rPr lang="en-US" sz="2800" b="1" dirty="0" err="1">
                <a:latin typeface="Times New Roman"/>
                <a:ea typeface="Calibri"/>
              </a:rPr>
              <a:t>hạ</a:t>
            </a:r>
            <a:r>
              <a:rPr lang="en-US" sz="2800" b="1" dirty="0">
                <a:latin typeface="Times New Roman"/>
                <a:ea typeface="Calibri"/>
              </a:rPr>
              <a:t> </a:t>
            </a:r>
            <a:r>
              <a:rPr lang="en-US" sz="2800" b="1" dirty="0" err="1">
                <a:latin typeface="Times New Roman"/>
                <a:ea typeface="Calibri"/>
              </a:rPr>
              <a:t>chồng</a:t>
            </a:r>
            <a:r>
              <a:rPr lang="en-US" sz="2800" b="1" dirty="0">
                <a:latin typeface="Times New Roman"/>
                <a:ea typeface="Calibri"/>
              </a:rPr>
              <a:t>, </a:t>
            </a:r>
            <a:r>
              <a:rPr lang="en-US" sz="2800" b="1" dirty="0" err="1">
                <a:latin typeface="Times New Roman"/>
                <a:ea typeface="Calibri"/>
              </a:rPr>
              <a:t>bú</a:t>
            </a:r>
            <a:r>
              <a:rPr lang="en-US" sz="2800" b="1" dirty="0">
                <a:latin typeface="Times New Roman"/>
                <a:ea typeface="Calibri"/>
              </a:rPr>
              <a:t> </a:t>
            </a:r>
            <a:r>
              <a:rPr lang="en-US" sz="2800" b="1" dirty="0" err="1">
                <a:latin typeface="Times New Roman"/>
                <a:ea typeface="Calibri"/>
              </a:rPr>
              <a:t>mớm</a:t>
            </a:r>
            <a:r>
              <a:rPr lang="en-US" sz="2800" b="1" dirty="0">
                <a:latin typeface="Times New Roman"/>
                <a:ea typeface="Calibri"/>
              </a:rPr>
              <a:t> </a:t>
            </a:r>
            <a:r>
              <a:rPr lang="en-US" sz="2800" b="1" dirty="0" err="1">
                <a:latin typeface="Times New Roman"/>
                <a:ea typeface="Calibri"/>
              </a:rPr>
              <a:t>cho</a:t>
            </a:r>
            <a:r>
              <a:rPr lang="en-US" sz="2800" b="1" dirty="0">
                <a:latin typeface="Times New Roman"/>
                <a:ea typeface="Calibri"/>
              </a:rPr>
              <a:t> con. </a:t>
            </a:r>
            <a:r>
              <a:rPr lang="en-US" sz="2800" b="1" dirty="0" err="1">
                <a:latin typeface="Times New Roman"/>
                <a:ea typeface="Calibri"/>
              </a:rPr>
              <a:t>Có</a:t>
            </a:r>
            <a:r>
              <a:rPr lang="en-US" sz="2800" b="1" dirty="0">
                <a:latin typeface="Times New Roman"/>
                <a:ea typeface="Calibri"/>
              </a:rPr>
              <a:t> </a:t>
            </a:r>
            <a:r>
              <a:rPr lang="en-US" sz="2800" b="1" dirty="0" err="1">
                <a:latin typeface="Times New Roman"/>
                <a:ea typeface="Calibri"/>
              </a:rPr>
              <a:t>những</a:t>
            </a:r>
            <a:r>
              <a:rPr lang="en-US" sz="2800" b="1" dirty="0">
                <a:latin typeface="Times New Roman"/>
                <a:ea typeface="Calibri"/>
              </a:rPr>
              <a:t> </a:t>
            </a:r>
            <a:r>
              <a:rPr lang="en-US" sz="2800" b="1" dirty="0" err="1">
                <a:latin typeface="Times New Roman"/>
                <a:ea typeface="Calibri"/>
              </a:rPr>
              <a:t>ngày</a:t>
            </a:r>
            <a:r>
              <a:rPr lang="en-US" sz="2800" b="1" dirty="0">
                <a:latin typeface="Times New Roman"/>
                <a:ea typeface="Calibri"/>
              </a:rPr>
              <a:t> </a:t>
            </a:r>
            <a:r>
              <a:rPr lang="en-US" sz="2800" b="1" dirty="0" err="1">
                <a:latin typeface="Times New Roman"/>
                <a:ea typeface="Calibri"/>
              </a:rPr>
              <a:t>ngắn</a:t>
            </a:r>
            <a:r>
              <a:rPr lang="en-US" sz="2800" b="1" dirty="0">
                <a:latin typeface="Times New Roman"/>
                <a:ea typeface="Calibri"/>
              </a:rPr>
              <a:t> </a:t>
            </a:r>
            <a:r>
              <a:rPr lang="en-US" sz="2800" b="1" dirty="0" err="1">
                <a:latin typeface="Times New Roman"/>
                <a:ea typeface="Calibri"/>
              </a:rPr>
              <a:t>ngủi</a:t>
            </a:r>
            <a:r>
              <a:rPr lang="en-US" sz="2800" b="1" dirty="0">
                <a:latin typeface="Times New Roman"/>
                <a:ea typeface="Calibri"/>
              </a:rPr>
              <a:t> </a:t>
            </a:r>
            <a:r>
              <a:rPr lang="en-US" sz="2800" b="1" dirty="0" err="1">
                <a:latin typeface="Times New Roman"/>
                <a:ea typeface="Calibri"/>
              </a:rPr>
              <a:t>cơn</a:t>
            </a:r>
            <a:r>
              <a:rPr lang="en-US" sz="2800" b="1" dirty="0">
                <a:latin typeface="Times New Roman"/>
                <a:ea typeface="Calibri"/>
              </a:rPr>
              <a:t> </a:t>
            </a:r>
            <a:r>
              <a:rPr lang="en-US" sz="2800" b="1" dirty="0" err="1">
                <a:latin typeface="Times New Roman"/>
                <a:ea typeface="Calibri"/>
              </a:rPr>
              <a:t>bệnh</a:t>
            </a:r>
            <a:r>
              <a:rPr lang="en-US" sz="2800" b="1" dirty="0">
                <a:latin typeface="Times New Roman"/>
                <a:ea typeface="Calibri"/>
              </a:rPr>
              <a:t> </a:t>
            </a:r>
            <a:r>
              <a:rPr lang="en-US" sz="2800" b="1" dirty="0" err="1">
                <a:latin typeface="Times New Roman"/>
                <a:ea typeface="Calibri"/>
              </a:rPr>
              <a:t>tạm</a:t>
            </a:r>
            <a:r>
              <a:rPr lang="en-US" sz="2800" b="1" dirty="0">
                <a:latin typeface="Times New Roman"/>
                <a:ea typeface="Calibri"/>
              </a:rPr>
              <a:t> </a:t>
            </a:r>
            <a:r>
              <a:rPr lang="en-US" sz="2800" b="1" dirty="0" err="1">
                <a:latin typeface="Times New Roman"/>
                <a:ea typeface="Calibri"/>
              </a:rPr>
              <a:t>lui</a:t>
            </a:r>
            <a:r>
              <a:rPr lang="en-US" sz="2800" b="1" dirty="0">
                <a:latin typeface="Times New Roman"/>
                <a:ea typeface="Calibri"/>
              </a:rPr>
              <a:t>, </a:t>
            </a:r>
            <a:r>
              <a:rPr lang="en-US" sz="2800" b="1" dirty="0" err="1">
                <a:latin typeface="Times New Roman"/>
                <a:ea typeface="Calibri"/>
              </a:rPr>
              <a:t>chồng</a:t>
            </a:r>
            <a:r>
              <a:rPr lang="en-US" sz="2800" b="1" dirty="0">
                <a:latin typeface="Times New Roman"/>
                <a:ea typeface="Calibri"/>
              </a:rPr>
              <a:t> </a:t>
            </a:r>
            <a:r>
              <a:rPr lang="en-US" sz="2800" b="1" dirty="0" err="1">
                <a:latin typeface="Times New Roman"/>
                <a:ea typeface="Calibri"/>
              </a:rPr>
              <a:t>chị</a:t>
            </a:r>
            <a:r>
              <a:rPr lang="en-US" sz="2800" b="1" dirty="0">
                <a:latin typeface="Times New Roman"/>
                <a:ea typeface="Calibri"/>
              </a:rPr>
              <a:t> </a:t>
            </a:r>
            <a:r>
              <a:rPr lang="en-US" sz="2800" b="1" dirty="0" err="1">
                <a:latin typeface="Times New Roman"/>
                <a:ea typeface="Calibri"/>
              </a:rPr>
              <a:t>yêu</a:t>
            </a:r>
            <a:r>
              <a:rPr lang="en-US" sz="2800" b="1" dirty="0">
                <a:latin typeface="Times New Roman"/>
                <a:ea typeface="Calibri"/>
              </a:rPr>
              <a:t> </a:t>
            </a:r>
            <a:r>
              <a:rPr lang="en-US" sz="2800" b="1" dirty="0" err="1">
                <a:latin typeface="Times New Roman"/>
                <a:ea typeface="Calibri"/>
              </a:rPr>
              <a:t>thương</a:t>
            </a:r>
            <a:r>
              <a:rPr lang="en-US" sz="2800" b="1" dirty="0">
                <a:latin typeface="Times New Roman"/>
                <a:ea typeface="Calibri"/>
              </a:rPr>
              <a:t> </a:t>
            </a:r>
            <a:r>
              <a:rPr lang="en-US" sz="2800" b="1" dirty="0" err="1">
                <a:latin typeface="Times New Roman"/>
                <a:ea typeface="Calibri"/>
              </a:rPr>
              <a:t>chị</a:t>
            </a:r>
            <a:r>
              <a:rPr lang="en-US" sz="2800" b="1" dirty="0">
                <a:latin typeface="Times New Roman"/>
                <a:ea typeface="Calibri"/>
              </a:rPr>
              <a:t> </a:t>
            </a:r>
            <a:r>
              <a:rPr lang="en-US" sz="2800" b="1" dirty="0" err="1">
                <a:latin typeface="Times New Roman"/>
                <a:ea typeface="Calibri"/>
              </a:rPr>
              <a:t>vô</a:t>
            </a:r>
            <a:r>
              <a:rPr lang="en-US" sz="2800" b="1" dirty="0">
                <a:latin typeface="Times New Roman"/>
                <a:ea typeface="Calibri"/>
              </a:rPr>
              <a:t> </a:t>
            </a:r>
            <a:r>
              <a:rPr lang="en-US" sz="2800" b="1" dirty="0" err="1">
                <a:latin typeface="Times New Roman"/>
                <a:ea typeface="Calibri"/>
              </a:rPr>
              <a:t>cùng</a:t>
            </a:r>
            <a:r>
              <a:rPr lang="en-US" sz="2800" b="1" dirty="0">
                <a:latin typeface="Times New Roman"/>
                <a:ea typeface="Calibri"/>
              </a:rPr>
              <a:t>.</a:t>
            </a:r>
            <a:endParaRPr lang="en-US" sz="2800" b="1"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0" y="3352800"/>
            <a:ext cx="609600" cy="609600"/>
          </a:xfrm>
          <a:prstGeom prst="rect">
            <a:avLst/>
          </a:prstGeom>
        </p:spPr>
      </p:pic>
    </p:spTree>
    <p:extLst>
      <p:ext uri="{BB962C8B-B14F-4D97-AF65-F5344CB8AC3E}">
        <p14:creationId xmlns:p14="http://schemas.microsoft.com/office/powerpoint/2010/main" val="2689515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30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600200"/>
            <a:ext cx="9144000" cy="976745"/>
          </a:xfrm>
        </p:spPr>
        <p:txBody>
          <a:bodyPr>
            <a:normAutofit/>
          </a:bodyPr>
          <a:lstStyle/>
          <a:p>
            <a:pPr algn="l"/>
            <a:r>
              <a:rPr lang="vi-VN"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4: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lỗi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về</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thức</a:t>
            </a:r>
            <a:r>
              <a:rPr lang="vi-VN" sz="2800" b="1" dirty="0" smtClean="0">
                <a:solidFill>
                  <a:srgbClr val="FF0000"/>
                </a:solidFill>
                <a:latin typeface="Times New Roman" pitchFamily="18" charset="0"/>
                <a:cs typeface="Times New Roman" pitchFamily="18" charset="0"/>
              </a:rPr>
              <a:t>, nêu cách sửa</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1" y="1143000"/>
            <a:ext cx="8153400" cy="4800600"/>
          </a:xfrm>
        </p:spPr>
        <p:txBody>
          <a:bodyPr>
            <a:normAutofit/>
          </a:bodyPr>
          <a:lstStyle/>
          <a:p>
            <a:pPr marL="0" indent="0" algn="just">
              <a:buNone/>
            </a:pPr>
            <a:endParaRPr lang="vi-VN" sz="2800" b="1" dirty="0">
              <a:solidFill>
                <a:schemeClr val="tx1"/>
              </a:solidFill>
              <a:latin typeface="Times New Roman" pitchFamily="18" charset="0"/>
              <a:cs typeface="Times New Roman" pitchFamily="18" charset="0"/>
            </a:endParaRPr>
          </a:p>
          <a:p>
            <a:pPr marL="0" indent="0" algn="just">
              <a:buNone/>
            </a:pPr>
            <a:endParaRPr lang="vi-VN" sz="2800" b="1" dirty="0">
              <a:solidFill>
                <a:schemeClr val="tx1"/>
              </a:solidFill>
              <a:latin typeface="Times New Roman" pitchFamily="18" charset="0"/>
              <a:cs typeface="Times New Roman" pitchFamily="18" charset="0"/>
            </a:endParaRPr>
          </a:p>
          <a:p>
            <a:pPr marL="0" indent="0" algn="just">
              <a:buNone/>
            </a:pPr>
            <a:endParaRPr lang="vi-VN" sz="2800" b="1" dirty="0" smtClean="0">
              <a:solidFill>
                <a:schemeClr val="tx1"/>
              </a:solidFill>
              <a:latin typeface="Times New Roman" pitchFamily="18" charset="0"/>
              <a:cs typeface="Times New Roman" pitchFamily="18" charset="0"/>
            </a:endParaRPr>
          </a:p>
          <a:p>
            <a:pPr marL="0" indent="0" algn="just">
              <a:buNone/>
            </a:pPr>
            <a:r>
              <a:rPr lang="en-US" sz="2600" b="1" dirty="0" smtClean="0">
                <a:solidFill>
                  <a:schemeClr val="tx1"/>
                </a:solidFill>
                <a:latin typeface="Times New Roman" pitchFamily="18" charset="0"/>
                <a:cs typeface="Times New Roman" pitchFamily="18" charset="0"/>
              </a:rPr>
              <a:t>a. </a:t>
            </a:r>
            <a:r>
              <a:rPr lang="en-US" sz="2600" b="1" dirty="0" err="1" smtClean="0">
                <a:solidFill>
                  <a:schemeClr val="tx1"/>
                </a:solidFill>
                <a:latin typeface="Times New Roman" pitchFamily="18" charset="0"/>
                <a:cs typeface="Times New Roman" pitchFamily="18" charset="0"/>
              </a:rPr>
              <a:t>Với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bộ</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răng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khỏe</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cứng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loài</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nhện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khổng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lồ</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này</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có</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thể</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cắn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thủng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cả</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giày</a:t>
            </a:r>
            <a:r>
              <a:rPr lang="en-US" sz="2600" b="1" dirty="0" smtClean="0">
                <a:solidFill>
                  <a:schemeClr val="tx1"/>
                </a:solidFill>
                <a:latin typeface="Times New Roman" pitchFamily="18" charset="0"/>
                <a:cs typeface="Times New Roman" pitchFamily="18" charset="0"/>
              </a:rPr>
              <a:t> da. </a:t>
            </a:r>
            <a:r>
              <a:rPr lang="en-US" sz="2600" b="1" dirty="0" err="1" smtClean="0">
                <a:solidFill>
                  <a:schemeClr val="tx1"/>
                </a:solidFill>
                <a:latin typeface="Times New Roman" pitchFamily="18" charset="0"/>
                <a:cs typeface="Times New Roman" pitchFamily="18" charset="0"/>
              </a:rPr>
              <a:t>Mọi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biện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pháp</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chống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lại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nó</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vẫn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chưa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có</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kết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quả</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vì</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chúng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sống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lâu</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dưới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mặt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đất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Hiện</a:t>
            </a:r>
            <a:r>
              <a:rPr lang="en-US" sz="2600" b="1" dirty="0" smtClean="0">
                <a:solidFill>
                  <a:schemeClr val="tx1"/>
                </a:solidFill>
                <a:latin typeface="Times New Roman" pitchFamily="18" charset="0"/>
                <a:cs typeface="Times New Roman" pitchFamily="18" charset="0"/>
              </a:rPr>
              <a:t> nay, </a:t>
            </a:r>
            <a:r>
              <a:rPr lang="en-US" sz="2600" b="1" dirty="0" err="1" smtClean="0">
                <a:solidFill>
                  <a:schemeClr val="tx1"/>
                </a:solidFill>
                <a:latin typeface="Times New Roman" pitchFamily="18" charset="0"/>
                <a:cs typeface="Times New Roman" pitchFamily="18" charset="0"/>
              </a:rPr>
              <a:t>người</a:t>
            </a:r>
            <a:r>
              <a:rPr lang="en-US" sz="2600" b="1" dirty="0" smtClean="0">
                <a:solidFill>
                  <a:schemeClr val="tx1"/>
                </a:solidFill>
                <a:latin typeface="Times New Roman" pitchFamily="18" charset="0"/>
                <a:cs typeface="Times New Roman" pitchFamily="18" charset="0"/>
              </a:rPr>
              <a:t> ta </a:t>
            </a:r>
            <a:r>
              <a:rPr lang="en-US" sz="2600" b="1" dirty="0" err="1" smtClean="0">
                <a:solidFill>
                  <a:schemeClr val="tx1"/>
                </a:solidFill>
                <a:latin typeface="Times New Roman" pitchFamily="18" charset="0"/>
                <a:cs typeface="Times New Roman" pitchFamily="18" charset="0"/>
              </a:rPr>
              <a:t>vẫn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đang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thử</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tìm</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cách</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bắt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chúng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để</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lấy</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nọc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điều</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trị</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cho</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những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người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bị</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nó</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cắn</a:t>
            </a:r>
            <a:r>
              <a:rPr lang="en-US" sz="2600" b="1" dirty="0" smtClean="0">
                <a:solidFill>
                  <a:schemeClr val="tx1"/>
                </a:solidFill>
                <a:latin typeface="Times New Roman" pitchFamily="18" charset="0"/>
                <a:cs typeface="Times New Roman" pitchFamily="18" charset="0"/>
              </a:rPr>
              <a:t>.</a:t>
            </a:r>
          </a:p>
          <a:p>
            <a:pPr marL="0" indent="0">
              <a:buNone/>
            </a:pPr>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a:t>
            </a:r>
            <a:r>
              <a:rPr lang="en-US" sz="2800" dirty="0" err="1" smtClean="0">
                <a:solidFill>
                  <a:schemeClr val="tx1"/>
                </a:solidFill>
                <a:latin typeface="Times New Roman" pitchFamily="18" charset="0"/>
                <a:cs typeface="Times New Roman" pitchFamily="18" charset="0"/>
              </a:rPr>
              <a:t>Báo</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533400" y="5257800"/>
            <a:ext cx="8305800" cy="954107"/>
          </a:xfrm>
          <a:prstGeom prst="rect">
            <a:avLst/>
          </a:prstGeom>
        </p:spPr>
        <p:txBody>
          <a:bodyPr wrap="square">
            <a:spAutoFit/>
          </a:bodyPr>
          <a:lstStyle/>
          <a:p>
            <a:pPr marL="457200" indent="-457200">
              <a:buFontTx/>
              <a:buChar char="-"/>
            </a:pPr>
            <a:r>
              <a:rPr lang="vi-VN" sz="2800" b="1" dirty="0" smtClean="0">
                <a:solidFill>
                  <a:srgbClr val="0070C0"/>
                </a:solidFill>
                <a:latin typeface="Times New Roman" pitchFamily="18" charset="0"/>
                <a:ea typeface="Calibri"/>
                <a:cs typeface="Times New Roman" pitchFamily="18" charset="0"/>
              </a:rPr>
              <a:t>Dùng </a:t>
            </a:r>
            <a:r>
              <a:rPr lang="vi-VN" sz="2800" b="1" dirty="0">
                <a:solidFill>
                  <a:srgbClr val="0070C0"/>
                </a:solidFill>
                <a:latin typeface="Times New Roman" pitchFamily="18" charset="0"/>
                <a:ea typeface="Calibri"/>
                <a:cs typeface="Times New Roman" pitchFamily="18" charset="0"/>
              </a:rPr>
              <a:t>từ ở câu 2 và câu 3 không thống </a:t>
            </a:r>
            <a:r>
              <a:rPr lang="vi-VN" sz="2800" b="1" dirty="0" smtClean="0">
                <a:solidFill>
                  <a:srgbClr val="0070C0"/>
                </a:solidFill>
                <a:latin typeface="Times New Roman" pitchFamily="18" charset="0"/>
                <a:ea typeface="Calibri"/>
                <a:cs typeface="Times New Roman" pitchFamily="18" charset="0"/>
              </a:rPr>
              <a:t>nhất</a:t>
            </a:r>
          </a:p>
          <a:p>
            <a:pPr marL="457200" indent="-457200">
              <a:buFontTx/>
              <a:buChar char="-"/>
            </a:pPr>
            <a:r>
              <a:rPr lang="vi-VN" sz="2800" b="1" dirty="0" smtClean="0">
                <a:solidFill>
                  <a:srgbClr val="0070C0"/>
                </a:solidFill>
                <a:latin typeface="Times New Roman" pitchFamily="18" charset="0"/>
                <a:ea typeface="Calibri"/>
                <a:cs typeface="Times New Roman" pitchFamily="18" charset="0"/>
              </a:rPr>
              <a:t>Cách </a:t>
            </a:r>
            <a:r>
              <a:rPr lang="vi-VN" sz="2800" b="1" dirty="0">
                <a:solidFill>
                  <a:srgbClr val="0070C0"/>
                </a:solidFill>
                <a:latin typeface="Times New Roman" pitchFamily="18" charset="0"/>
                <a:ea typeface="Calibri"/>
                <a:cs typeface="Times New Roman" pitchFamily="18" charset="0"/>
              </a:rPr>
              <a:t>sửa: thay đại từ</a:t>
            </a:r>
            <a:r>
              <a:rPr lang="en-US" sz="2800" b="1" dirty="0">
                <a:solidFill>
                  <a:srgbClr val="0070C0"/>
                </a:solidFill>
                <a:latin typeface="Times New Roman" pitchFamily="18" charset="0"/>
                <a:ea typeface="Calibri"/>
                <a:cs typeface="Times New Roman" pitchFamily="18" charset="0"/>
              </a:rPr>
              <a:t> </a:t>
            </a:r>
            <a:r>
              <a:rPr lang="vi-VN" sz="2800" b="1" dirty="0">
                <a:solidFill>
                  <a:srgbClr val="0070C0"/>
                </a:solidFill>
                <a:latin typeface="Times New Roman" pitchFamily="18" charset="0"/>
                <a:ea typeface="Calibri"/>
                <a:cs typeface="Times New Roman" pitchFamily="18" charset="0"/>
              </a:rPr>
              <a:t> </a:t>
            </a:r>
            <a:r>
              <a:rPr lang="en-US" sz="2800" b="1" i="1" dirty="0" err="1" smtClean="0">
                <a:solidFill>
                  <a:srgbClr val="0070C0"/>
                </a:solidFill>
                <a:latin typeface="Times New Roman" pitchFamily="18" charset="0"/>
                <a:ea typeface="Calibri"/>
                <a:cs typeface="Times New Roman" pitchFamily="18" charset="0"/>
              </a:rPr>
              <a:t>nó</a:t>
            </a:r>
            <a:r>
              <a:rPr lang="en-US" sz="2800" b="1" dirty="0" smtClean="0">
                <a:solidFill>
                  <a:srgbClr val="0070C0"/>
                </a:solidFill>
                <a:latin typeface="Times New Roman" pitchFamily="18" charset="0"/>
                <a:ea typeface="Calibri"/>
                <a:cs typeface="Times New Roman" pitchFamily="18" charset="0"/>
              </a:rPr>
              <a:t> </a:t>
            </a:r>
            <a:r>
              <a:rPr lang="vi-VN" sz="2800" b="1" dirty="0" smtClean="0">
                <a:solidFill>
                  <a:srgbClr val="0070C0"/>
                </a:solidFill>
                <a:latin typeface="Times New Roman" pitchFamily="18" charset="0"/>
                <a:ea typeface="Calibri"/>
                <a:cs typeface="Times New Roman" pitchFamily="18" charset="0"/>
              </a:rPr>
              <a:t> </a:t>
            </a:r>
            <a:r>
              <a:rPr lang="vi-VN" sz="2800" b="1" dirty="0">
                <a:solidFill>
                  <a:srgbClr val="0070C0"/>
                </a:solidFill>
                <a:latin typeface="Times New Roman" pitchFamily="18" charset="0"/>
                <a:ea typeface="Calibri"/>
                <a:cs typeface="Times New Roman" pitchFamily="18" charset="0"/>
              </a:rPr>
              <a:t>bằng đại từ </a:t>
            </a:r>
            <a:r>
              <a:rPr lang="en-US" sz="2800" b="1" dirty="0">
                <a:solidFill>
                  <a:srgbClr val="0070C0"/>
                </a:solidFill>
                <a:latin typeface="Times New Roman" pitchFamily="18" charset="0"/>
                <a:ea typeface="Calibri"/>
                <a:cs typeface="Times New Roman" pitchFamily="18" charset="0"/>
              </a:rPr>
              <a:t> </a:t>
            </a:r>
            <a:r>
              <a:rPr lang="en-US" sz="2800" b="1" i="1" dirty="0" err="1" smtClean="0">
                <a:solidFill>
                  <a:srgbClr val="0070C0"/>
                </a:solidFill>
                <a:latin typeface="Times New Roman" pitchFamily="18" charset="0"/>
                <a:ea typeface="Calibri"/>
                <a:cs typeface="Times New Roman" pitchFamily="18" charset="0"/>
              </a:rPr>
              <a:t>chúng</a:t>
            </a:r>
            <a:endParaRPr lang="en-US" sz="2800" i="1" dirty="0"/>
          </a:p>
        </p:txBody>
      </p:sp>
      <p:sp>
        <p:nvSpPr>
          <p:cNvPr id="5" name="Rectangle 4"/>
          <p:cNvSpPr/>
          <p:nvPr/>
        </p:nvSpPr>
        <p:spPr>
          <a:xfrm>
            <a:off x="203200" y="9144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144000" y="3721100"/>
            <a:ext cx="609600" cy="609600"/>
          </a:xfrm>
          <a:prstGeom prst="rect">
            <a:avLst/>
          </a:prstGeom>
        </p:spPr>
      </p:pic>
    </p:spTree>
    <p:extLst>
      <p:ext uri="{BB962C8B-B14F-4D97-AF65-F5344CB8AC3E}">
        <p14:creationId xmlns:p14="http://schemas.microsoft.com/office/powerpoint/2010/main" val="995885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80" fill="hold"/>
                                        <p:tgtEl>
                                          <p:spTgt spid="6"/>
                                        </p:tgtEl>
                                      </p:cBhvr>
                                    </p:cmd>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par>
                          <p:cTn id="11" fill="hold">
                            <p:stCondLst>
                              <p:cond delay="27080"/>
                            </p:stCondLst>
                            <p:childTnLst>
                              <p:par>
                                <p:cTn id="12" presetID="1" presetClass="mediacall" presetSubtype="0" fill="hold" nodeType="afterEffect">
                                  <p:stCondLst>
                                    <p:cond delay="0"/>
                                  </p:stCondLst>
                                  <p:childTnLst>
                                    <p:cmd type="call" cmd="playFrom(0.0)">
                                      <p:cBhvr>
                                        <p:cTn id="13" dur="195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
                </p:tgtEl>
              </p:cMediaNode>
            </p:audio>
            <p:audio>
              <p:cMediaNode vol="80000">
                <p:cTn id="15" fill="hold" display="0">
                  <p:stCondLst>
                    <p:cond delay="indefinite"/>
                  </p:stCondLst>
                  <p:endCondLst>
                    <p:cond evt="onStopAudio" delay="0">
                      <p:tgtEl>
                        <p:sldTgt/>
                      </p:tgtEl>
                    </p:cond>
                  </p:endCondLst>
                </p:cTn>
                <p:tgtEl>
                  <p:spTgt spid="7"/>
                </p:tgtEl>
              </p:cMediaNode>
            </p:audio>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72636"/>
            <a:ext cx="5791200" cy="523220"/>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  HƯỚNG DẪN TỰ HỌC Ở NHÀ</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1905000"/>
            <a:ext cx="7848600" cy="1384995"/>
          </a:xfrm>
          <a:prstGeom prst="rect">
            <a:avLst/>
          </a:prstGeom>
          <a:noFill/>
        </p:spPr>
        <p:txBody>
          <a:bodyPr wrap="square" rtlCol="0">
            <a:spAutoFit/>
          </a:bodyPr>
          <a:lstStyle/>
          <a:p>
            <a:pPr algn="just"/>
            <a:r>
              <a:rPr lang="vi-VN" sz="2800" b="1" dirty="0" smtClean="0">
                <a:latin typeface="Times New Roman" panose="02020603050405020304" pitchFamily="18" charset="0"/>
                <a:cs typeface="Times New Roman" panose="02020603050405020304" pitchFamily="18" charset="0"/>
              </a:rPr>
              <a:t>   1. Làm câu b/ bài tập 4 –trang 51/SGK</a:t>
            </a:r>
          </a:p>
          <a:p>
            <a:pPr algn="just"/>
            <a:r>
              <a:rPr lang="vi-VN" sz="2800" b="1" dirty="0" smtClean="0">
                <a:latin typeface="Times New Roman" panose="02020603050405020304" pitchFamily="18" charset="0"/>
                <a:cs typeface="Times New Roman" panose="02020603050405020304" pitchFamily="18" charset="0"/>
              </a:rPr>
              <a:t>   2. Viết đoạn văn ngắn (5-7 câu) chủ đề môi trường. Chỉ rõ hai phép liên kết câu đã sử dụng. </a:t>
            </a:r>
            <a:endParaRPr lang="en-US" sz="2800" b="1" dirty="0">
              <a:latin typeface="Times New Roman" panose="02020603050405020304" pitchFamily="18" charset="0"/>
              <a:cs typeface="Times New Roman" panose="02020603050405020304"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5000" y="2985195"/>
            <a:ext cx="609600" cy="609600"/>
          </a:xfrm>
          <a:prstGeom prst="rect">
            <a:avLst/>
          </a:prstGeom>
        </p:spPr>
      </p:pic>
    </p:spTree>
    <p:extLst>
      <p:ext uri="{BB962C8B-B14F-4D97-AF65-F5344CB8AC3E}">
        <p14:creationId xmlns:p14="http://schemas.microsoft.com/office/powerpoint/2010/main" val="361472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7" descr="SLGG_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
            <a:ext cx="9144000" cy="693261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4" name="Text Box 19"/>
          <p:cNvSpPr txBox="1">
            <a:spLocks noChangeArrowheads="1"/>
          </p:cNvSpPr>
          <p:nvPr/>
        </p:nvSpPr>
        <p:spPr bwMode="auto">
          <a:xfrm>
            <a:off x="4327525" y="4305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latin typeface="Times New Roman" pitchFamily="18" charset="0"/>
            </a:endParaRPr>
          </a:p>
        </p:txBody>
      </p:sp>
      <p:sp>
        <p:nvSpPr>
          <p:cNvPr id="2055" name="Text Box 20"/>
          <p:cNvSpPr txBox="1">
            <a:spLocks noChangeArrowheads="1"/>
          </p:cNvSpPr>
          <p:nvPr/>
        </p:nvSpPr>
        <p:spPr bwMode="auto">
          <a:xfrm>
            <a:off x="4419600" y="38862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a:latin typeface="Times New Roman" pitchFamily="18" charset="0"/>
            </a:endParaRPr>
          </a:p>
        </p:txBody>
      </p:sp>
      <p:sp>
        <p:nvSpPr>
          <p:cNvPr id="10" name="TextBox 9"/>
          <p:cNvSpPr txBox="1"/>
          <p:nvPr/>
        </p:nvSpPr>
        <p:spPr>
          <a:xfrm>
            <a:off x="838200" y="1046202"/>
            <a:ext cx="8001000" cy="1107996"/>
          </a:xfrm>
          <a:prstGeom prst="rect">
            <a:avLst/>
          </a:prstGeom>
          <a:noFill/>
        </p:spPr>
        <p:txBody>
          <a:bodyPr wrap="square" rtlCol="0">
            <a:spAutoFit/>
          </a:bodyPr>
          <a:lstStyle/>
          <a:p>
            <a:r>
              <a:rPr lang="vi-VN" sz="6600" b="1" i="1" dirty="0" smtClean="0">
                <a:solidFill>
                  <a:srgbClr val="FF0000"/>
                </a:solidFill>
                <a:latin typeface="Times New Roman" panose="02020603050405020304" pitchFamily="18" charset="0"/>
                <a:cs typeface="Times New Roman" panose="02020603050405020304" pitchFamily="18" charset="0"/>
              </a:rPr>
              <a:t>Chúc các em học tốt!</a:t>
            </a:r>
            <a:endParaRPr lang="en-US" sz="6600" b="1" i="1" dirty="0">
              <a:solidFill>
                <a:srgbClr val="FF0000"/>
              </a:solidFill>
              <a:latin typeface="Anglo Text"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1000585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35527"/>
            <a:ext cx="8915400" cy="6546273"/>
          </a:xfrm>
          <a:prstGeom prst="rect">
            <a:avLst/>
          </a:prstGeom>
        </p:spPr>
      </p:pic>
      <p:sp>
        <p:nvSpPr>
          <p:cNvPr id="2" name="Title 1"/>
          <p:cNvSpPr>
            <a:spLocks noGrp="1"/>
          </p:cNvSpPr>
          <p:nvPr>
            <p:ph type="title"/>
          </p:nvPr>
        </p:nvSpPr>
        <p:spPr>
          <a:xfrm>
            <a:off x="952500" y="419100"/>
            <a:ext cx="7315200" cy="838200"/>
          </a:xfrm>
        </p:spPr>
        <p:txBody>
          <a:bodyPr>
            <a:normAutofit/>
          </a:bodyPr>
          <a:lstStyle/>
          <a:p>
            <a:pPr algn="ctr"/>
            <a:r>
              <a:rPr lang="en-US" b="1" cap="all" spc="-60" dirty="0" smtClean="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KIỂM TRA BÀI CŨ</a:t>
            </a:r>
            <a:endParaRPr lang="en-US" b="1"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300412" y="3662362"/>
            <a:ext cx="2619375" cy="1743075"/>
          </a:xfrm>
        </p:spPr>
      </p:pic>
      <p:sp>
        <p:nvSpPr>
          <p:cNvPr id="4" name="Horizontal Scroll 3"/>
          <p:cNvSpPr/>
          <p:nvPr/>
        </p:nvSpPr>
        <p:spPr>
          <a:xfrm>
            <a:off x="457200" y="990600"/>
            <a:ext cx="8610600" cy="42672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itchFamily="18" charset="0"/>
                <a:cs typeface="Times New Roman" pitchFamily="18" charset="0"/>
              </a:rPr>
              <a:t>Các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văn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đoạn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văn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trong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văn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bản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được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liên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kết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như</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thế</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nào</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về</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mặt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nội</a:t>
            </a:r>
            <a:r>
              <a:rPr lang="en-US" sz="3600" b="1" dirty="0" smtClean="0">
                <a:solidFill>
                  <a:schemeClr val="tx1"/>
                </a:solidFill>
                <a:latin typeface="Times New Roman" pitchFamily="18" charset="0"/>
                <a:cs typeface="Times New Roman" pitchFamily="18" charset="0"/>
              </a:rPr>
              <a:t> dung </a:t>
            </a:r>
            <a:r>
              <a:rPr lang="en-US" sz="3600" b="1" dirty="0" err="1" smtClean="0">
                <a:solidFill>
                  <a:schemeClr val="tx1"/>
                </a:solidFill>
                <a:latin typeface="Times New Roman" pitchFamily="18" charset="0"/>
                <a:cs typeface="Times New Roman" pitchFamily="18" charset="0"/>
              </a:rPr>
              <a:t>và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hình</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thức</a:t>
            </a:r>
            <a:r>
              <a:rPr lang="vi-VN" sz="3600" b="1" dirty="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8740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067799" cy="6705601"/>
          </a:xfrm>
          <a:prstGeom prst="rect">
            <a:avLst/>
          </a:prstGeom>
        </p:spPr>
      </p:pic>
      <p:sp>
        <p:nvSpPr>
          <p:cNvPr id="2" name="Title 1"/>
          <p:cNvSpPr>
            <a:spLocks noGrp="1"/>
          </p:cNvSpPr>
          <p:nvPr>
            <p:ph type="title"/>
          </p:nvPr>
        </p:nvSpPr>
        <p:spPr>
          <a:xfrm>
            <a:off x="203201" y="1248727"/>
            <a:ext cx="8915399" cy="1828800"/>
          </a:xfrm>
        </p:spPr>
        <p:txBody>
          <a:bodyPr>
            <a:normAutofit/>
          </a:bodyPr>
          <a:lstStyle/>
          <a:p>
            <a:r>
              <a:rPr lang="vi-VN" sz="3200" b="1" dirty="0">
                <a:solidFill>
                  <a:schemeClr val="tx1"/>
                </a:solidFill>
                <a:latin typeface="Times New Roman" pitchFamily="18" charset="0"/>
                <a:cs typeface="Times New Roman" pitchFamily="18" charset="0"/>
              </a:rPr>
              <a:t> </a:t>
            </a:r>
            <a:r>
              <a:rPr lang="vi-VN" sz="32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Các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đoạn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văn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bản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được</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liên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kết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chặt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chẽ</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với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nhau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về</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mặt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nội</a:t>
            </a:r>
            <a:r>
              <a:rPr lang="en-US" sz="3200" b="1" dirty="0" smtClean="0">
                <a:solidFill>
                  <a:schemeClr val="tx1"/>
                </a:solidFill>
                <a:latin typeface="Times New Roman" pitchFamily="18" charset="0"/>
                <a:cs typeface="Times New Roman" pitchFamily="18" charset="0"/>
              </a:rPr>
              <a:t> dung </a:t>
            </a:r>
            <a:r>
              <a:rPr lang="en-US" sz="3200" b="1" dirty="0" err="1" smtClean="0">
                <a:solidFill>
                  <a:schemeClr val="tx1"/>
                </a:solidFill>
                <a:latin typeface="Times New Roman" pitchFamily="18" charset="0"/>
                <a:cs typeface="Times New Roman" pitchFamily="18" charset="0"/>
              </a:rPr>
              <a:t>và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hình</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thức</a:t>
            </a:r>
            <a:r>
              <a:rPr lang="en-US" sz="3200" b="1" dirty="0">
                <a:solidFill>
                  <a:schemeClr val="tx1"/>
                </a:solidFill>
                <a:latin typeface="Times New Roman" pitchFamily="18" charset="0"/>
                <a:cs typeface="Times New Roman" pitchFamily="18" charset="0"/>
              </a:rPr>
              <a:t>:</a:t>
            </a:r>
          </a:p>
        </p:txBody>
      </p:sp>
      <p:sp>
        <p:nvSpPr>
          <p:cNvPr id="3" name="Content Placeholder 2"/>
          <p:cNvSpPr>
            <a:spLocks noGrp="1"/>
          </p:cNvSpPr>
          <p:nvPr>
            <p:ph idx="1"/>
          </p:nvPr>
        </p:nvSpPr>
        <p:spPr>
          <a:xfrm>
            <a:off x="304800" y="3124200"/>
            <a:ext cx="8763000" cy="3352800"/>
          </a:xfrm>
        </p:spPr>
        <p:txBody>
          <a:bodyPr>
            <a:noAutofit/>
          </a:bodyPr>
          <a:lstStyle/>
          <a:p>
            <a:pPr marL="68580" indent="0">
              <a:buNone/>
            </a:pPr>
            <a:r>
              <a:rPr lang="vi-VN" sz="2700" b="1" dirty="0">
                <a:solidFill>
                  <a:schemeClr val="tx1"/>
                </a:solidFill>
                <a:latin typeface="Times New Roman" pitchFamily="18" charset="0"/>
                <a:cs typeface="Times New Roman" pitchFamily="18" charset="0"/>
              </a:rPr>
              <a:t>-</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Về</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nội</a:t>
            </a:r>
            <a:r>
              <a:rPr lang="en-US" sz="2700" b="1" dirty="0" smtClean="0">
                <a:solidFill>
                  <a:schemeClr val="tx1"/>
                </a:solidFill>
                <a:latin typeface="Times New Roman" pitchFamily="18" charset="0"/>
                <a:cs typeface="Times New Roman" pitchFamily="18" charset="0"/>
              </a:rPr>
              <a:t> dung :  </a:t>
            </a:r>
            <a:r>
              <a:rPr lang="vi-VN" sz="2700" b="1" dirty="0" smtClean="0">
                <a:solidFill>
                  <a:schemeClr val="tx1"/>
                </a:solidFill>
                <a:latin typeface="Times New Roman" pitchFamily="18" charset="0"/>
                <a:cs typeface="Times New Roman" pitchFamily="18" charset="0"/>
              </a:rPr>
              <a:t> </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Liên</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kết</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chủ</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đề</a:t>
            </a:r>
            <a:endParaRPr lang="en-US" sz="2700" b="1" dirty="0" smtClean="0">
              <a:solidFill>
                <a:schemeClr val="tx1"/>
              </a:solidFill>
              <a:latin typeface="Times New Roman" pitchFamily="18" charset="0"/>
              <a:cs typeface="Times New Roman" pitchFamily="18" charset="0"/>
            </a:endParaRPr>
          </a:p>
          <a:p>
            <a:pPr marL="68580" indent="0">
              <a:buNone/>
            </a:pPr>
            <a:r>
              <a:rPr lang="en-US" sz="2700" b="1" dirty="0">
                <a:solidFill>
                  <a:schemeClr val="tx1"/>
                </a:solidFill>
                <a:latin typeface="Times New Roman" pitchFamily="18" charset="0"/>
                <a:cs typeface="Times New Roman" pitchFamily="18" charset="0"/>
              </a:rPr>
              <a:t> </a:t>
            </a:r>
            <a:r>
              <a:rPr lang="en-US" sz="2700" b="1" dirty="0" smtClean="0">
                <a:solidFill>
                  <a:schemeClr val="tx1"/>
                </a:solidFill>
                <a:latin typeface="Times New Roman" pitchFamily="18" charset="0"/>
                <a:cs typeface="Times New Roman" pitchFamily="18" charset="0"/>
              </a:rPr>
              <a:t>                           + </a:t>
            </a:r>
            <a:r>
              <a:rPr lang="en-US" sz="2700" b="1" dirty="0" err="1" smtClean="0">
                <a:solidFill>
                  <a:schemeClr val="tx1"/>
                </a:solidFill>
                <a:latin typeface="Times New Roman" pitchFamily="18" charset="0"/>
                <a:cs typeface="Times New Roman" pitchFamily="18" charset="0"/>
              </a:rPr>
              <a:t>Liên</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kết</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lôgic</a:t>
            </a:r>
            <a:endParaRPr lang="en-US" sz="2700" b="1" dirty="0" smtClean="0">
              <a:solidFill>
                <a:schemeClr val="tx1"/>
              </a:solidFill>
              <a:latin typeface="Times New Roman" pitchFamily="18" charset="0"/>
              <a:cs typeface="Times New Roman" pitchFamily="18" charset="0"/>
            </a:endParaRPr>
          </a:p>
          <a:p>
            <a:pPr marL="68580" indent="0">
              <a:buNone/>
            </a:pPr>
            <a:r>
              <a:rPr lang="vi-VN" sz="2700" b="1" dirty="0">
                <a:solidFill>
                  <a:schemeClr val="tx1"/>
                </a:solidFill>
                <a:latin typeface="Times New Roman" pitchFamily="18" charset="0"/>
                <a:cs typeface="Times New Roman" pitchFamily="18" charset="0"/>
              </a:rPr>
              <a:t>-</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Về</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hình</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thức</a:t>
            </a:r>
            <a:r>
              <a:rPr lang="en-US" sz="2700" b="1" dirty="0" smtClean="0">
                <a:solidFill>
                  <a:schemeClr val="tx1"/>
                </a:solidFill>
                <a:latin typeface="Times New Roman" pitchFamily="18" charset="0"/>
                <a:cs typeface="Times New Roman" pitchFamily="18" charset="0"/>
              </a:rPr>
              <a:t>:  + </a:t>
            </a:r>
            <a:r>
              <a:rPr lang="en-US" sz="2700" b="1" dirty="0" err="1">
                <a:solidFill>
                  <a:schemeClr val="tx1"/>
                </a:solidFill>
                <a:latin typeface="Times New Roman" pitchFamily="18" charset="0"/>
                <a:cs typeface="Times New Roman" pitchFamily="18" charset="0"/>
              </a:rPr>
              <a:t>P</a:t>
            </a:r>
            <a:r>
              <a:rPr lang="en-US" sz="2700" b="1" dirty="0" err="1" smtClean="0">
                <a:solidFill>
                  <a:schemeClr val="tx1"/>
                </a:solidFill>
                <a:latin typeface="Times New Roman" pitchFamily="18" charset="0"/>
                <a:cs typeface="Times New Roman" pitchFamily="18" charset="0"/>
              </a:rPr>
              <a:t>hép</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lặp</a:t>
            </a:r>
            <a:endParaRPr lang="en-US" sz="2700" b="1" dirty="0" smtClean="0">
              <a:solidFill>
                <a:schemeClr val="tx1"/>
              </a:solidFill>
              <a:latin typeface="Times New Roman" pitchFamily="18" charset="0"/>
              <a:cs typeface="Times New Roman" pitchFamily="18" charset="0"/>
            </a:endParaRPr>
          </a:p>
          <a:p>
            <a:pPr marL="68580" indent="0">
              <a:buNone/>
            </a:pPr>
            <a:r>
              <a:rPr lang="en-US" sz="2700" b="1" dirty="0">
                <a:solidFill>
                  <a:schemeClr val="tx1"/>
                </a:solidFill>
                <a:latin typeface="Times New Roman" pitchFamily="18" charset="0"/>
                <a:cs typeface="Times New Roman" pitchFamily="18" charset="0"/>
              </a:rPr>
              <a:t> </a:t>
            </a:r>
            <a:r>
              <a:rPr lang="en-US" sz="2700" b="1" dirty="0" smtClean="0">
                <a:solidFill>
                  <a:schemeClr val="tx1"/>
                </a:solidFill>
                <a:latin typeface="Times New Roman" pitchFamily="18" charset="0"/>
                <a:cs typeface="Times New Roman" pitchFamily="18" charset="0"/>
              </a:rPr>
              <a:t>                           + </a:t>
            </a:r>
            <a:r>
              <a:rPr lang="en-US" sz="2700" b="1" dirty="0" err="1" smtClean="0">
                <a:solidFill>
                  <a:schemeClr val="tx1"/>
                </a:solidFill>
                <a:latin typeface="Times New Roman" pitchFamily="18" charset="0"/>
                <a:cs typeface="Times New Roman" pitchFamily="18" charset="0"/>
              </a:rPr>
              <a:t>Phép</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nối</a:t>
            </a:r>
            <a:endParaRPr lang="en-US" sz="2700" b="1" dirty="0" smtClean="0">
              <a:solidFill>
                <a:schemeClr val="tx1"/>
              </a:solidFill>
              <a:latin typeface="Times New Roman" pitchFamily="18" charset="0"/>
              <a:cs typeface="Times New Roman" pitchFamily="18" charset="0"/>
            </a:endParaRPr>
          </a:p>
          <a:p>
            <a:pPr marL="68580" indent="0">
              <a:buNone/>
            </a:pPr>
            <a:r>
              <a:rPr lang="en-US" sz="2700" b="1" dirty="0">
                <a:solidFill>
                  <a:schemeClr val="tx1"/>
                </a:solidFill>
                <a:latin typeface="Times New Roman" pitchFamily="18" charset="0"/>
                <a:cs typeface="Times New Roman" pitchFamily="18" charset="0"/>
              </a:rPr>
              <a:t> </a:t>
            </a:r>
            <a:r>
              <a:rPr lang="en-US" sz="2700" b="1" dirty="0" smtClean="0">
                <a:solidFill>
                  <a:schemeClr val="tx1"/>
                </a:solidFill>
                <a:latin typeface="Times New Roman" pitchFamily="18" charset="0"/>
                <a:cs typeface="Times New Roman" pitchFamily="18" charset="0"/>
              </a:rPr>
              <a:t>                           + </a:t>
            </a:r>
            <a:r>
              <a:rPr lang="en-US" sz="2700" b="1" dirty="0" err="1" smtClean="0">
                <a:solidFill>
                  <a:schemeClr val="tx1"/>
                </a:solidFill>
                <a:latin typeface="Times New Roman" pitchFamily="18" charset="0"/>
                <a:cs typeface="Times New Roman" pitchFamily="18" charset="0"/>
              </a:rPr>
              <a:t>Phép</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trái</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nghĩa</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đồng</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nghĩa</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liên</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tưởng</a:t>
            </a:r>
            <a:endParaRPr lang="en-US" sz="2700" b="1" dirty="0" smtClean="0">
              <a:solidFill>
                <a:schemeClr val="tx1"/>
              </a:solidFill>
              <a:latin typeface="Times New Roman" pitchFamily="18" charset="0"/>
              <a:cs typeface="Times New Roman" pitchFamily="18" charset="0"/>
            </a:endParaRPr>
          </a:p>
          <a:p>
            <a:pPr marL="68580" indent="0">
              <a:buNone/>
            </a:pPr>
            <a:r>
              <a:rPr lang="en-US" sz="2700" b="1" dirty="0">
                <a:solidFill>
                  <a:schemeClr val="tx1"/>
                </a:solidFill>
                <a:latin typeface="Times New Roman" pitchFamily="18" charset="0"/>
                <a:cs typeface="Times New Roman" pitchFamily="18" charset="0"/>
              </a:rPr>
              <a:t> </a:t>
            </a:r>
            <a:r>
              <a:rPr lang="en-US" sz="2700" b="1" dirty="0" smtClean="0">
                <a:solidFill>
                  <a:schemeClr val="tx1"/>
                </a:solidFill>
                <a:latin typeface="Times New Roman" pitchFamily="18" charset="0"/>
                <a:cs typeface="Times New Roman" pitchFamily="18" charset="0"/>
              </a:rPr>
              <a:t>                           + </a:t>
            </a:r>
            <a:r>
              <a:rPr lang="en-US" sz="2700" b="1" dirty="0" err="1" smtClean="0">
                <a:solidFill>
                  <a:schemeClr val="tx1"/>
                </a:solidFill>
                <a:latin typeface="Times New Roman" pitchFamily="18" charset="0"/>
                <a:cs typeface="Times New Roman" pitchFamily="18" charset="0"/>
              </a:rPr>
              <a:t>Phép</a:t>
            </a:r>
            <a:r>
              <a:rPr lang="en-US" sz="2700" b="1" dirty="0" smtClean="0">
                <a:solidFill>
                  <a:schemeClr val="tx1"/>
                </a:solidFill>
                <a:latin typeface="Times New Roman" pitchFamily="18" charset="0"/>
                <a:cs typeface="Times New Roman" pitchFamily="18" charset="0"/>
              </a:rPr>
              <a:t> </a:t>
            </a:r>
            <a:r>
              <a:rPr lang="en-US" sz="2700" b="1" dirty="0" err="1" smtClean="0">
                <a:solidFill>
                  <a:schemeClr val="tx1"/>
                </a:solidFill>
                <a:latin typeface="Times New Roman" pitchFamily="18" charset="0"/>
                <a:cs typeface="Times New Roman" pitchFamily="18" charset="0"/>
              </a:rPr>
              <a:t>thế</a:t>
            </a:r>
            <a:endParaRPr lang="en-US" sz="2700" b="1" dirty="0">
              <a:solidFill>
                <a:schemeClr val="tx1"/>
              </a:solidFill>
              <a:latin typeface="Times New Roman" pitchFamily="18" charset="0"/>
              <a:cs typeface="Times New Roman" pitchFamily="18" charset="0"/>
            </a:endParaRPr>
          </a:p>
        </p:txBody>
      </p:sp>
      <p:sp>
        <p:nvSpPr>
          <p:cNvPr id="5" name="Rectangle 4"/>
          <p:cNvSpPr/>
          <p:nvPr/>
        </p:nvSpPr>
        <p:spPr>
          <a:xfrm>
            <a:off x="228600" y="1143000"/>
            <a:ext cx="4028282" cy="523220"/>
          </a:xfrm>
          <a:prstGeom prst="rect">
            <a:avLst/>
          </a:prstGeom>
        </p:spPr>
        <p:txBody>
          <a:bodyPr wrap="none">
            <a:spAutoFit/>
          </a:bodyPr>
          <a:lstStyle/>
          <a:p>
            <a:r>
              <a:rPr lang="vi-VN" sz="2800" b="1" cap="all" spc="-60" dirty="0" smtClean="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sz="2800" b="1" cap="all" spc="-60" dirty="0" smtClean="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I</a:t>
            </a:r>
            <a:r>
              <a:rPr lang="en-US" sz="2800" b="1" cap="all" spc="-60" dirty="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sz="2800" b="1" cap="all" spc="-60" dirty="0" err="1">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Ôn</a:t>
            </a:r>
            <a:r>
              <a:rPr lang="en-US" sz="2800" b="1" cap="all" spc="-60" dirty="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sz="2800" b="1" cap="all" spc="-60" dirty="0" err="1">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tập</a:t>
            </a:r>
            <a:r>
              <a:rPr lang="en-US" sz="2800" b="1" cap="all" spc="-60" dirty="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sz="2800" b="1" cap="all" spc="-60" dirty="0" err="1">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lý</a:t>
            </a:r>
            <a:r>
              <a:rPr lang="en-US" sz="2800" b="1" cap="all" spc="-60" dirty="0">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sz="2800" b="1" cap="all" spc="-60" dirty="0" err="1">
                <a:solidFill>
                  <a:srgbClr val="D1282E"/>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thuyết</a:t>
            </a:r>
            <a:endParaRPr lang="en-US" sz="2800" b="1" dirty="0"/>
          </a:p>
        </p:txBody>
      </p:sp>
      <p:sp>
        <p:nvSpPr>
          <p:cNvPr id="6" name="Rectangle 5"/>
          <p:cNvSpPr/>
          <p:nvPr/>
        </p:nvSpPr>
        <p:spPr>
          <a:xfrm>
            <a:off x="253999" y="25400"/>
            <a:ext cx="8763000" cy="954107"/>
          </a:xfrm>
          <a:prstGeom prst="rect">
            <a:avLst/>
          </a:prstGeom>
        </p:spPr>
        <p:txBody>
          <a:bodyPr wrap="square">
            <a:spAutoFit/>
          </a:bodyPr>
          <a:lstStyle/>
          <a:p>
            <a:pPr algn="ct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11</a:t>
            </a:r>
            <a:r>
              <a:rPr lang="vi-VN" sz="2800" b="1" dirty="0" smtClean="0">
                <a:solidFill>
                  <a:srgbClr val="FF0000"/>
                </a:solidFill>
                <a:latin typeface="Times New Roman" pitchFamily="18" charset="0"/>
                <a:cs typeface="Times New Roman" pitchFamily="18" charset="0"/>
              </a:rPr>
              <a:t>9 - </a:t>
            </a:r>
            <a:r>
              <a:rPr lang="en-US" sz="2800" b="1" dirty="0" smtClean="0">
                <a:solidFill>
                  <a:srgbClr val="FF0000"/>
                </a:solidFill>
                <a:latin typeface="Times New Roman" pitchFamily="18" charset="0"/>
                <a:cs typeface="Times New Roman" pitchFamily="18" charset="0"/>
              </a:rPr>
              <a:t>LIÊN </a:t>
            </a:r>
            <a:r>
              <a:rPr lang="en-US" sz="2800" b="1" dirty="0">
                <a:solidFill>
                  <a:srgbClr val="FF0000"/>
                </a:solidFill>
                <a:latin typeface="Times New Roman" pitchFamily="18" charset="0"/>
                <a:cs typeface="Times New Roman" pitchFamily="18" charset="0"/>
              </a:rPr>
              <a:t>KẾT CÂU VÀ LIÊN KẾT ĐOẠN VĂN </a:t>
            </a:r>
            <a:r>
              <a:rPr lang="vi-VN"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LUYỆN TẬP)</a:t>
            </a:r>
            <a:endParaRPr lang="en-US" sz="2800"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372600" y="1143000"/>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8200" y="1666220"/>
            <a:ext cx="609600" cy="6096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385299" y="3429000"/>
            <a:ext cx="609600" cy="609600"/>
          </a:xfrm>
          <a:prstGeom prst="rect">
            <a:avLst/>
          </a:prstGeom>
        </p:spPr>
      </p:pic>
      <p:pic>
        <p:nvPicPr>
          <p:cNvPr id="11"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296400" y="5562600"/>
            <a:ext cx="609600" cy="609600"/>
          </a:xfrm>
          <a:prstGeom prst="rect">
            <a:avLst/>
          </a:prstGeom>
        </p:spPr>
      </p:pic>
    </p:spTree>
    <p:extLst>
      <p:ext uri="{BB962C8B-B14F-4D97-AF65-F5344CB8AC3E}">
        <p14:creationId xmlns:p14="http://schemas.microsoft.com/office/powerpoint/2010/main" val="2475215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5147" fill="hold"/>
                                        <p:tgtEl>
                                          <p:spTgt spid="7"/>
                                        </p:tgtEl>
                                      </p:cBhvr>
                                    </p:cmd>
                                  </p:childTnLst>
                                </p:cTn>
                              </p:par>
                            </p:childTnLst>
                          </p:cTn>
                        </p:par>
                        <p:par>
                          <p:cTn id="13" fill="hold">
                            <p:stCondLst>
                              <p:cond delay="6147"/>
                            </p:stCondLst>
                            <p:childTnLst>
                              <p:par>
                                <p:cTn id="14" presetID="1" presetClass="mediacall" presetSubtype="0" fill="hold" nodeType="afterEffect">
                                  <p:stCondLst>
                                    <p:cond delay="0"/>
                                  </p:stCondLst>
                                  <p:childTnLst>
                                    <p:cmd type="call" cmd="playFrom(0.0)">
                                      <p:cBhvr>
                                        <p:cTn id="15" dur="7402" fill="hold"/>
                                        <p:tgtEl>
                                          <p:spTgt spid="8"/>
                                        </p:tgtEl>
                                      </p:cBhvr>
                                    </p:cmd>
                                  </p:childTnLst>
                                </p:cTn>
                              </p:par>
                            </p:childTnLst>
                          </p:cTn>
                        </p:par>
                        <p:par>
                          <p:cTn id="16" fill="hold">
                            <p:stCondLst>
                              <p:cond delay="13549"/>
                            </p:stCondLst>
                            <p:childTnLst>
                              <p:par>
                                <p:cTn id="17" presetID="1" presetClass="mediacall" presetSubtype="0" fill="hold" nodeType="afterEffect">
                                  <p:stCondLst>
                                    <p:cond delay="0"/>
                                  </p:stCondLst>
                                  <p:childTnLst>
                                    <p:cmd type="call" cmd="playFrom(0.0)">
                                      <p:cBhvr>
                                        <p:cTn id="18" dur="4009" fill="hold"/>
                                        <p:tgtEl>
                                          <p:spTgt spid="9"/>
                                        </p:tgtEl>
                                      </p:cBhvr>
                                    </p:cmd>
                                  </p:childTnLst>
                                </p:cTn>
                              </p:par>
                              <p:par>
                                <p:cTn id="19" presetID="16" presetClass="entr" presetSubtype="21"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par>
                          <p:cTn id="25" fill="hold">
                            <p:stCondLst>
                              <p:cond delay="17558"/>
                            </p:stCondLst>
                            <p:childTnLst>
                              <p:par>
                                <p:cTn id="26" presetID="1" presetClass="mediacall" presetSubtype="0" fill="hold" nodeType="afterEffect">
                                  <p:stCondLst>
                                    <p:cond delay="0"/>
                                  </p:stCondLst>
                                  <p:childTnLst>
                                    <p:cmd type="call" cmd="playFrom(0.0)">
                                      <p:cBhvr>
                                        <p:cTn id="27" dur="13853" fill="hold"/>
                                        <p:tgtEl>
                                          <p:spTgt spid="11"/>
                                        </p:tgtEl>
                                      </p:cBhvr>
                                    </p:cmd>
                                  </p:childTnLst>
                                </p:cTn>
                              </p:par>
                              <p:par>
                                <p:cTn id="28" presetID="16" presetClass="entr" presetSubtype="21"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audio>
              <p:cMediaNode vol="80000">
                <p:cTn id="43" fill="hold" display="0">
                  <p:stCondLst>
                    <p:cond delay="indefinite"/>
                  </p:stCondLst>
                  <p:endCondLst>
                    <p:cond evt="onStopAudio" delay="0">
                      <p:tgtEl>
                        <p:sldTgt/>
                      </p:tgtEl>
                    </p:cond>
                  </p:endCondLst>
                </p:cTn>
                <p:tgtEl>
                  <p:spTgt spid="11"/>
                </p:tgtEl>
              </p:cMediaNode>
            </p:audio>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00" y="228601"/>
            <a:ext cx="8915400" cy="6629399"/>
          </a:xfrm>
          <a:prstGeom prst="rect">
            <a:avLst/>
          </a:prstGeom>
        </p:spPr>
      </p:pic>
      <p:sp>
        <p:nvSpPr>
          <p:cNvPr id="2" name="Title 1"/>
          <p:cNvSpPr>
            <a:spLocks noGrp="1"/>
          </p:cNvSpPr>
          <p:nvPr>
            <p:ph type="ctrTitle"/>
          </p:nvPr>
        </p:nvSpPr>
        <p:spPr>
          <a:xfrm>
            <a:off x="355600" y="1600200"/>
            <a:ext cx="9067800" cy="685799"/>
          </a:xfrm>
        </p:spPr>
        <p:txBody>
          <a:bodyPr>
            <a:normAutofit/>
          </a:bodyPr>
          <a:lstStyle/>
          <a:p>
            <a:pPr algn="l"/>
            <a:r>
              <a:rPr lang="vi-VN" sz="2800" b="1" dirty="0" smtClean="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II. LUYỆN TẬP</a:t>
            </a:r>
            <a:endParaRPr lang="en-US" sz="28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495300" y="1752600"/>
            <a:ext cx="8229600" cy="4572000"/>
          </a:xfrm>
        </p:spPr>
        <p:txBody>
          <a:bodyPr>
            <a:normAutofit/>
          </a:bodyPr>
          <a:lstStyle/>
          <a:p>
            <a:pPr algn="l"/>
            <a:endParaRPr lang="vi-VN" sz="2600" b="1" dirty="0" smtClean="0">
              <a:solidFill>
                <a:srgbClr val="FF0000"/>
              </a:solidFill>
              <a:latin typeface="Times New Roman" pitchFamily="18" charset="0"/>
              <a:cs typeface="Times New Roman" pitchFamily="18" charset="0"/>
            </a:endParaRPr>
          </a:p>
          <a:p>
            <a:pPr algn="l"/>
            <a:r>
              <a:rPr lang="en-US" sz="2600" b="1" dirty="0" err="1" smtClean="0">
                <a:solidFill>
                  <a:srgbClr val="FF0000"/>
                </a:solidFill>
                <a:latin typeface="Times New Roman" pitchFamily="18" charset="0"/>
                <a:cs typeface="Times New Roman" pitchFamily="18" charset="0"/>
              </a:rPr>
              <a:t>Bài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tập</a:t>
            </a:r>
            <a:r>
              <a:rPr lang="en-US" sz="2600" b="1" dirty="0" smtClean="0">
                <a:solidFill>
                  <a:srgbClr val="FF0000"/>
                </a:solidFill>
                <a:latin typeface="Times New Roman" pitchFamily="18" charset="0"/>
                <a:cs typeface="Times New Roman" pitchFamily="18" charset="0"/>
              </a:rPr>
              <a:t> 1: </a:t>
            </a:r>
            <a:r>
              <a:rPr lang="en-US" sz="2600" b="1" dirty="0" err="1" smtClean="0">
                <a:solidFill>
                  <a:srgbClr val="FF0000"/>
                </a:solidFill>
                <a:latin typeface="Times New Roman" pitchFamily="18" charset="0"/>
                <a:cs typeface="Times New Roman" pitchFamily="18" charset="0"/>
              </a:rPr>
              <a:t>Chỉ</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ra</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các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phép</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liên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kết</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câu</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và</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liên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kết</a:t>
            </a:r>
            <a:r>
              <a:rPr lang="en-US" sz="2600" b="1" dirty="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đoạn</a:t>
            </a:r>
            <a:r>
              <a:rPr lang="en-US" sz="2600" b="1" dirty="0" smtClean="0">
                <a:solidFill>
                  <a:srgbClr val="FF0000"/>
                </a:solidFill>
                <a:latin typeface="Times New Roman" pitchFamily="18" charset="0"/>
                <a:cs typeface="Times New Roman" pitchFamily="18" charset="0"/>
              </a:rPr>
              <a:t>.</a:t>
            </a:r>
          </a:p>
          <a:p>
            <a:pPr algn="just"/>
            <a:r>
              <a:rPr lang="en-US" sz="2600" b="1" dirty="0" smtClean="0">
                <a:solidFill>
                  <a:schemeClr val="tx1"/>
                </a:solidFill>
                <a:latin typeface="Times New Roman" pitchFamily="18" charset="0"/>
                <a:cs typeface="Times New Roman" pitchFamily="18" charset="0"/>
              </a:rPr>
              <a:t>a. </a:t>
            </a:r>
            <a:r>
              <a:rPr lang="en-US" sz="2600" b="1" dirty="0" err="1" smtClean="0">
                <a:solidFill>
                  <a:schemeClr val="tx1"/>
                </a:solidFill>
                <a:latin typeface="Times New Roman" pitchFamily="18" charset="0"/>
                <a:cs typeface="Times New Roman" pitchFamily="18" charset="0"/>
              </a:rPr>
              <a:t>Trường</a:t>
            </a:r>
            <a:r>
              <a:rPr lang="en-US" sz="2600" b="1" dirty="0" smtClean="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học</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chúng</a:t>
            </a:r>
            <a:r>
              <a:rPr lang="en-US" sz="2600" b="1" dirty="0" smtClean="0">
                <a:solidFill>
                  <a:schemeClr val="tx1"/>
                </a:solidFill>
                <a:latin typeface="Times New Roman" pitchFamily="18" charset="0"/>
                <a:cs typeface="Times New Roman" pitchFamily="18" charset="0"/>
              </a:rPr>
              <a:t> ta </a:t>
            </a:r>
            <a:r>
              <a:rPr lang="en-US" sz="2600" b="1" dirty="0" err="1" smtClean="0">
                <a:solidFill>
                  <a:schemeClr val="tx1"/>
                </a:solidFill>
                <a:latin typeface="Times New Roman" pitchFamily="18" charset="0"/>
                <a:cs typeface="Times New Roman" pitchFamily="18" charset="0"/>
              </a:rPr>
              <a:t>là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trường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học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chế</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độ</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dân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chủ</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nhân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dân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nhằm</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mục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đích</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đào</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tạo</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những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công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dân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cán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bộ</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tốt</a:t>
            </a:r>
            <a:r>
              <a:rPr lang="vi-VN" sz="2600" b="1" dirty="0" smtClean="0">
                <a:solidFill>
                  <a:schemeClr val="tx1"/>
                </a:solidFill>
                <a:latin typeface="Times New Roman" pitchFamily="18" charset="0"/>
                <a:cs typeface="Times New Roman" pitchFamily="18" charset="0"/>
              </a:rPr>
              <a: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những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người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chủ</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tương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lai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nước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Về</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mọi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mặt</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trường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học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chúng</a:t>
            </a:r>
            <a:r>
              <a:rPr lang="en-US" sz="2600" b="1" dirty="0" smtClean="0">
                <a:solidFill>
                  <a:schemeClr val="tx1"/>
                </a:solidFill>
                <a:latin typeface="Times New Roman" pitchFamily="18" charset="0"/>
                <a:cs typeface="Times New Roman" pitchFamily="18" charset="0"/>
              </a:rPr>
              <a:t> ta </a:t>
            </a:r>
            <a:r>
              <a:rPr lang="en-US" sz="2600" b="1" dirty="0" err="1" smtClean="0">
                <a:solidFill>
                  <a:schemeClr val="tx1"/>
                </a:solidFill>
                <a:latin typeface="Times New Roman" pitchFamily="18" charset="0"/>
                <a:cs typeface="Times New Roman" pitchFamily="18" charset="0"/>
              </a:rPr>
              <a:t>phải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hơn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hẳn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trường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học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của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thực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dân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phong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kiến</a:t>
            </a:r>
            <a:r>
              <a:rPr lang="en-US" sz="2600" b="1" dirty="0" smtClean="0">
                <a:solidFill>
                  <a:schemeClr val="tx1"/>
                </a:solidFill>
                <a:latin typeface="Times New Roman" pitchFamily="18" charset="0"/>
                <a:cs typeface="Times New Roman" pitchFamily="18" charset="0"/>
              </a:rPr>
              <a:t>.</a:t>
            </a:r>
          </a:p>
          <a:p>
            <a:pPr algn="just"/>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Muốn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được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như</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thế</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thì</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thầy</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giáo</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học</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trò</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và</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cán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bộ</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phải</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cố</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gắng</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hơn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nữa</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để</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tiến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bộ</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hơn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nữa</a:t>
            </a:r>
            <a:r>
              <a:rPr lang="en-US" sz="2600" b="1" dirty="0" smtClean="0">
                <a:solidFill>
                  <a:schemeClr val="tx1"/>
                </a:solidFill>
                <a:latin typeface="Times New Roman" pitchFamily="18" charset="0"/>
                <a:cs typeface="Times New Roman" pitchFamily="18" charset="0"/>
              </a:rPr>
              <a:t>. </a:t>
            </a:r>
          </a:p>
          <a:p>
            <a:pPr algn="just"/>
            <a:r>
              <a:rPr lang="en-US" sz="2600" b="1" dirty="0">
                <a:solidFill>
                  <a:schemeClr val="tx1"/>
                </a:solidFill>
                <a:latin typeface="Times New Roman" pitchFamily="18" charset="0"/>
                <a:cs typeface="Times New Roman" pitchFamily="18" charset="0"/>
              </a:rPr>
              <a:t> </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Hồ</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Chí</a:t>
            </a:r>
            <a:r>
              <a:rPr lang="en-US" sz="2600" b="1" dirty="0" smtClean="0">
                <a:solidFill>
                  <a:schemeClr val="tx1"/>
                </a:solidFill>
                <a:latin typeface="Times New Roman" pitchFamily="18" charset="0"/>
                <a:cs typeface="Times New Roman" pitchFamily="18" charset="0"/>
              </a:rPr>
              <a:t> Minh, </a:t>
            </a:r>
            <a:r>
              <a:rPr lang="en-US" sz="2600" b="1" dirty="0" err="1" smtClean="0">
                <a:solidFill>
                  <a:schemeClr val="tx1"/>
                </a:solidFill>
                <a:latin typeface="Times New Roman" pitchFamily="18" charset="0"/>
                <a:cs typeface="Times New Roman" pitchFamily="18" charset="0"/>
              </a:rPr>
              <a:t>Về</a:t>
            </a:r>
            <a:r>
              <a:rPr lang="en-US" sz="2600" b="1" dirty="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vấn</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đề</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giáo</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dục</a:t>
            </a:r>
            <a:r>
              <a:rPr lang="en-US" sz="2600" b="1" dirty="0" smtClean="0">
                <a:solidFill>
                  <a:schemeClr val="tx1"/>
                </a:solidFill>
                <a:latin typeface="Times New Roman" pitchFamily="18" charset="0"/>
                <a:cs typeface="Times New Roman" pitchFamily="18" charset="0"/>
              </a:rPr>
              <a:t>)</a:t>
            </a:r>
            <a:endParaRPr lang="en-US" sz="2600" b="1" dirty="0">
              <a:solidFill>
                <a:schemeClr val="tx1"/>
              </a:solidFill>
              <a:latin typeface="Times New Roman" pitchFamily="18" charset="0"/>
              <a:cs typeface="Times New Roman" pitchFamily="18" charset="0"/>
            </a:endParaRPr>
          </a:p>
        </p:txBody>
      </p:sp>
      <p:sp>
        <p:nvSpPr>
          <p:cNvPr id="6" name="Rectangle 5"/>
          <p:cNvSpPr/>
          <p:nvPr/>
        </p:nvSpPr>
        <p:spPr>
          <a:xfrm>
            <a:off x="215900" y="914400"/>
            <a:ext cx="84709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72600" y="2286000"/>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408935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27" fill="hold"/>
                                        <p:tgtEl>
                                          <p:spTgt spid="4"/>
                                        </p:tgtEl>
                                      </p:cBhvr>
                                    </p:cmd>
                                  </p:childTnLst>
                                </p:cTn>
                              </p:par>
                            </p:childTnLst>
                          </p:cTn>
                        </p:par>
                        <p:par>
                          <p:cTn id="7" fill="hold">
                            <p:stCondLst>
                              <p:cond delay="7027"/>
                            </p:stCondLst>
                            <p:childTnLst>
                              <p:par>
                                <p:cTn id="8" presetID="1" presetClass="mediacall" presetSubtype="0" fill="hold" nodeType="afterEffect">
                                  <p:stCondLst>
                                    <p:cond delay="0"/>
                                  </p:stCondLst>
                                  <p:childTnLst>
                                    <p:cmd type="call" cmd="playFrom(0.0)">
                                      <p:cBhvr>
                                        <p:cTn id="9" dur="2474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800600"/>
            <a:ext cx="8077200" cy="1905000"/>
          </a:xfrm>
        </p:spPr>
        <p:txBody>
          <a:bodyPr>
            <a:normAutofit fontScale="47500" lnSpcReduction="20000"/>
          </a:bodyPr>
          <a:lstStyle/>
          <a:p>
            <a:pPr marL="0" lvl="0" indent="0" algn="just">
              <a:spcAft>
                <a:spcPts val="600"/>
              </a:spcAft>
              <a:buNone/>
            </a:pPr>
            <a:endParaRPr lang="en-US" sz="3200" b="1" dirty="0" smtClean="0">
              <a:solidFill>
                <a:srgbClr val="0000CC"/>
              </a:solidFill>
              <a:latin typeface="Times New Roman" pitchFamily="18" charset="0"/>
              <a:cs typeface="Times New Roman" pitchFamily="18" charset="0"/>
            </a:endParaRPr>
          </a:p>
          <a:p>
            <a:pPr marL="0" lvl="0" indent="0" algn="just">
              <a:spcAft>
                <a:spcPts val="600"/>
              </a:spcAft>
              <a:buNone/>
            </a:pPr>
            <a:r>
              <a:rPr lang="en-US" sz="3200" b="1" dirty="0" smtClean="0">
                <a:solidFill>
                  <a:srgbClr val="0000CC"/>
                </a:solidFill>
                <a:latin typeface="Times New Roman" pitchFamily="18" charset="0"/>
                <a:cs typeface="Times New Roman" pitchFamily="18" charset="0"/>
              </a:rPr>
              <a:t> </a:t>
            </a:r>
            <a:endParaRPr lang="en-US" sz="5100" b="1" dirty="0" smtClean="0">
              <a:solidFill>
                <a:srgbClr val="0000CC"/>
              </a:solidFill>
              <a:latin typeface="Times New Roman" pitchFamily="18" charset="0"/>
              <a:cs typeface="Times New Roman" pitchFamily="18" charset="0"/>
            </a:endParaRPr>
          </a:p>
          <a:p>
            <a:pPr marL="0" lvl="0" indent="0" algn="just">
              <a:spcAft>
                <a:spcPts val="600"/>
              </a:spcAft>
              <a:buNone/>
            </a:pPr>
            <a:r>
              <a:rPr lang="en-US" sz="5100" b="1" dirty="0" smtClean="0">
                <a:solidFill>
                  <a:srgbClr val="0000CC"/>
                </a:solidFill>
                <a:latin typeface="Times New Roman" pitchFamily="18" charset="0"/>
                <a:cs typeface="Times New Roman" pitchFamily="18" charset="0"/>
              </a:rPr>
              <a:t> - </a:t>
            </a:r>
            <a:r>
              <a:rPr lang="en-US" sz="5100" b="1" dirty="0" err="1">
                <a:solidFill>
                  <a:srgbClr val="0000CC"/>
                </a:solidFill>
                <a:latin typeface="Times New Roman" pitchFamily="18" charset="0"/>
                <a:cs typeface="Times New Roman" pitchFamily="18" charset="0"/>
              </a:rPr>
              <a:t>Trường</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học</a:t>
            </a:r>
            <a:r>
              <a:rPr lang="en-US" sz="5100" b="1" dirty="0">
                <a:solidFill>
                  <a:srgbClr val="0000CC"/>
                </a:solidFill>
                <a:latin typeface="Times New Roman" pitchFamily="18" charset="0"/>
                <a:cs typeface="Times New Roman" pitchFamily="18" charset="0"/>
              </a:rPr>
              <a:t> (1) – </a:t>
            </a:r>
            <a:r>
              <a:rPr lang="en-US" sz="5100" b="1" dirty="0" err="1">
                <a:solidFill>
                  <a:srgbClr val="0000CC"/>
                </a:solidFill>
                <a:latin typeface="Times New Roman" pitchFamily="18" charset="0"/>
                <a:cs typeface="Times New Roman" pitchFamily="18" charset="0"/>
              </a:rPr>
              <a:t>Trường</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học</a:t>
            </a:r>
            <a:r>
              <a:rPr lang="en-US" sz="5100" b="1" dirty="0">
                <a:solidFill>
                  <a:srgbClr val="0000CC"/>
                </a:solidFill>
                <a:latin typeface="Times New Roman" pitchFamily="18" charset="0"/>
                <a:cs typeface="Times New Roman" pitchFamily="18" charset="0"/>
              </a:rPr>
              <a:t> (2): </a:t>
            </a:r>
            <a:r>
              <a:rPr lang="en-US" sz="5100" b="1" dirty="0" err="1">
                <a:solidFill>
                  <a:srgbClr val="0000CC"/>
                </a:solidFill>
                <a:latin typeface="Times New Roman" pitchFamily="18" charset="0"/>
                <a:cs typeface="Times New Roman" pitchFamily="18" charset="0"/>
              </a:rPr>
              <a:t>phép</a:t>
            </a:r>
            <a:r>
              <a:rPr lang="en-US" sz="5100" b="1" dirty="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lặp</a:t>
            </a:r>
            <a:r>
              <a:rPr lang="vi-VN" sz="5100" b="1" dirty="0" smtClean="0">
                <a:solidFill>
                  <a:srgbClr val="0000CC"/>
                </a:solidFill>
                <a:latin typeface="Times New Roman" pitchFamily="18" charset="0"/>
                <a:cs typeface="Times New Roman" pitchFamily="18" charset="0"/>
              </a:rPr>
              <a:t> </a:t>
            </a:r>
            <a:r>
              <a:rPr lang="en-US" sz="5100" b="1" dirty="0" smtClean="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liên</a:t>
            </a:r>
            <a:r>
              <a:rPr lang="en-US" sz="5100" b="1" dirty="0" smtClean="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kết</a:t>
            </a:r>
            <a:r>
              <a:rPr lang="en-US" sz="5100" b="1" dirty="0" smtClean="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câu</a:t>
            </a:r>
            <a:r>
              <a:rPr lang="en-US" sz="5100" b="1" dirty="0">
                <a:solidFill>
                  <a:srgbClr val="0000CC"/>
                </a:solidFill>
                <a:latin typeface="Times New Roman" pitchFamily="18" charset="0"/>
                <a:cs typeface="Times New Roman" pitchFamily="18" charset="0"/>
              </a:rPr>
              <a:t>.</a:t>
            </a:r>
          </a:p>
          <a:p>
            <a:pPr marL="0" lvl="0" indent="0" algn="just">
              <a:spcAft>
                <a:spcPts val="600"/>
              </a:spcAft>
              <a:buNone/>
            </a:pPr>
            <a:r>
              <a:rPr lang="en-US" sz="5100" b="1" dirty="0">
                <a:solidFill>
                  <a:srgbClr val="0000CC"/>
                </a:solidFill>
                <a:latin typeface="Times New Roman" pitchFamily="18" charset="0"/>
                <a:cs typeface="Times New Roman" pitchFamily="18" charset="0"/>
              </a:rPr>
              <a:t> </a:t>
            </a:r>
            <a:r>
              <a:rPr lang="vi-VN" sz="5100" b="1" dirty="0" smtClean="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Như</a:t>
            </a:r>
            <a:r>
              <a:rPr lang="en-US" sz="5100" b="1" dirty="0" smtClean="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thế</a:t>
            </a:r>
            <a:r>
              <a:rPr lang="en-US" sz="5100" b="1" dirty="0" smtClean="0">
                <a:solidFill>
                  <a:srgbClr val="0000CC"/>
                </a:solidFill>
                <a:latin typeface="Times New Roman" pitchFamily="18" charset="0"/>
                <a:cs typeface="Times New Roman" pitchFamily="18" charset="0"/>
              </a:rPr>
              <a:t> -&gt; </a:t>
            </a:r>
            <a:r>
              <a:rPr lang="en-US" sz="5100" b="1" dirty="0" err="1" smtClean="0">
                <a:solidFill>
                  <a:srgbClr val="0000CC"/>
                </a:solidFill>
                <a:latin typeface="Times New Roman" pitchFamily="18" charset="0"/>
                <a:cs typeface="Times New Roman" pitchFamily="18" charset="0"/>
              </a:rPr>
              <a:t>Trường</a:t>
            </a:r>
            <a:r>
              <a:rPr lang="en-US" sz="5100" b="1" dirty="0" smtClean="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học</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của</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chúng</a:t>
            </a:r>
            <a:r>
              <a:rPr lang="en-US" sz="5100" b="1" dirty="0">
                <a:solidFill>
                  <a:srgbClr val="0000CC"/>
                </a:solidFill>
                <a:latin typeface="Times New Roman" pitchFamily="18" charset="0"/>
                <a:cs typeface="Times New Roman" pitchFamily="18" charset="0"/>
              </a:rPr>
              <a:t> ta </a:t>
            </a:r>
            <a:r>
              <a:rPr lang="en-US" sz="5100" b="1" dirty="0" err="1">
                <a:solidFill>
                  <a:srgbClr val="0000CC"/>
                </a:solidFill>
                <a:latin typeface="Times New Roman" pitchFamily="18" charset="0"/>
                <a:cs typeface="Times New Roman" pitchFamily="18" charset="0"/>
              </a:rPr>
              <a:t>phải</a:t>
            </a:r>
            <a:r>
              <a:rPr lang="en-US" sz="5100" b="1" dirty="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hơn</a:t>
            </a:r>
            <a:r>
              <a:rPr lang="vi-VN" sz="5100" b="1" dirty="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hẳn</a:t>
            </a:r>
            <a:r>
              <a:rPr lang="en-US" sz="5100" b="1" dirty="0" smtClean="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trường</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học</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của</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thực</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dân</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và</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phong</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kiến</a:t>
            </a:r>
            <a:r>
              <a:rPr lang="en-US" sz="5100" b="1" dirty="0">
                <a:solidFill>
                  <a:srgbClr val="0000CC"/>
                </a:solidFill>
                <a:latin typeface="Times New Roman" pitchFamily="18" charset="0"/>
                <a:cs typeface="Times New Roman" pitchFamily="18" charset="0"/>
              </a:rPr>
              <a:t>”: </a:t>
            </a:r>
            <a:r>
              <a:rPr lang="en-US" sz="5100" b="1" dirty="0" err="1" smtClean="0">
                <a:solidFill>
                  <a:srgbClr val="0000CC"/>
                </a:solidFill>
                <a:latin typeface="Times New Roman" pitchFamily="18" charset="0"/>
                <a:cs typeface="Times New Roman" pitchFamily="18" charset="0"/>
              </a:rPr>
              <a:t>phép</a:t>
            </a:r>
            <a:r>
              <a:rPr lang="en-US" sz="5100" b="1" dirty="0" smtClean="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thế</a:t>
            </a:r>
            <a:r>
              <a:rPr lang="en-US" sz="5100" b="1" dirty="0">
                <a:solidFill>
                  <a:srgbClr val="0000CC"/>
                </a:solidFill>
                <a:latin typeface="Times New Roman" pitchFamily="18" charset="0"/>
                <a:cs typeface="Times New Roman" pitchFamily="18" charset="0"/>
              </a:rPr>
              <a:t> → </a:t>
            </a:r>
            <a:r>
              <a:rPr lang="en-US" sz="5100" b="1" dirty="0" err="1">
                <a:solidFill>
                  <a:srgbClr val="0000CC"/>
                </a:solidFill>
                <a:latin typeface="Times New Roman" pitchFamily="18" charset="0"/>
                <a:cs typeface="Times New Roman" pitchFamily="18" charset="0"/>
              </a:rPr>
              <a:t>liên</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kết</a:t>
            </a:r>
            <a:r>
              <a:rPr lang="en-US" sz="5100" b="1" dirty="0">
                <a:solidFill>
                  <a:srgbClr val="0000CC"/>
                </a:solidFill>
                <a:latin typeface="Times New Roman" pitchFamily="18" charset="0"/>
                <a:cs typeface="Times New Roman" pitchFamily="18" charset="0"/>
              </a:rPr>
              <a:t> </a:t>
            </a:r>
            <a:r>
              <a:rPr lang="en-US" sz="5100" b="1" dirty="0" err="1">
                <a:solidFill>
                  <a:srgbClr val="0000CC"/>
                </a:solidFill>
                <a:latin typeface="Times New Roman" pitchFamily="18" charset="0"/>
                <a:cs typeface="Times New Roman" pitchFamily="18" charset="0"/>
              </a:rPr>
              <a:t>đoạn</a:t>
            </a:r>
            <a:r>
              <a:rPr lang="en-US" sz="5100" b="1" dirty="0">
                <a:solidFill>
                  <a:srgbClr val="0000CC"/>
                </a:solidFill>
                <a:latin typeface="Times New Roman" pitchFamily="18" charset="0"/>
                <a:cs typeface="Times New Roman" pitchFamily="18" charset="0"/>
              </a:rPr>
              <a:t>.</a:t>
            </a:r>
          </a:p>
          <a:p>
            <a:endParaRPr lang="en-US" sz="3200" b="1" dirty="0">
              <a:solidFill>
                <a:srgbClr val="0000CC"/>
              </a:solidFill>
            </a:endParaRPr>
          </a:p>
        </p:txBody>
      </p:sp>
      <p:sp>
        <p:nvSpPr>
          <p:cNvPr id="4" name="Subtitle 2"/>
          <p:cNvSpPr txBox="1">
            <a:spLocks/>
          </p:cNvSpPr>
          <p:nvPr/>
        </p:nvSpPr>
        <p:spPr>
          <a:xfrm>
            <a:off x="482600" y="1663700"/>
            <a:ext cx="8229600" cy="6019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1: </a:t>
            </a:r>
            <a:r>
              <a:rPr lang="en-US" b="1" dirty="0" err="1" smtClean="0">
                <a:solidFill>
                  <a:srgbClr val="FF0000"/>
                </a:solidFill>
                <a:latin typeface="Times New Roman" pitchFamily="18" charset="0"/>
                <a:cs typeface="Times New Roman" pitchFamily="18" charset="0"/>
              </a:rPr>
              <a:t>Chỉ</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ra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phép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endParaRPr lang="en-US" b="1" dirty="0" smtClean="0">
              <a:solidFill>
                <a:srgbClr val="FF0000"/>
              </a:solidFill>
              <a:latin typeface="Times New Roman" pitchFamily="18" charset="0"/>
              <a:cs typeface="Times New Roman" pitchFamily="18" charset="0"/>
            </a:endParaRPr>
          </a:p>
          <a:p>
            <a:pPr marL="68580" indent="0" algn="just">
              <a:buNone/>
            </a:pPr>
            <a:r>
              <a:rPr lang="vi-VN" b="1" dirty="0">
                <a:solidFill>
                  <a:schemeClr val="tx1"/>
                </a:solidFill>
                <a:latin typeface="Times New Roman" pitchFamily="18" charset="0"/>
                <a:cs typeface="Times New Roman" pitchFamily="18" charset="0"/>
              </a:rPr>
              <a:t> </a:t>
            </a:r>
            <a:r>
              <a:rPr lang="vi-VN" b="1" dirty="0" smtClean="0">
                <a:solidFill>
                  <a:schemeClr val="tx1"/>
                </a:solidFill>
                <a:latin typeface="Times New Roman" pitchFamily="18" charset="0"/>
                <a:cs typeface="Times New Roman" pitchFamily="18" charset="0"/>
              </a:rPr>
              <a:t>     </a:t>
            </a:r>
            <a:r>
              <a:rPr lang="en-US" b="1" dirty="0" smtClean="0">
                <a:solidFill>
                  <a:schemeClr val="tx1"/>
                </a:solidFill>
                <a:latin typeface="Times New Roman" pitchFamily="18" charset="0"/>
                <a:cs typeface="Times New Roman" pitchFamily="18" charset="0"/>
              </a:rPr>
              <a:t>a. </a:t>
            </a:r>
            <a:r>
              <a:rPr lang="en-US" b="1" dirty="0" err="1" smtClean="0">
                <a:solidFill>
                  <a:schemeClr val="tx1"/>
                </a:solidFill>
                <a:latin typeface="Times New Roman" pitchFamily="18" charset="0"/>
                <a:cs typeface="Times New Roman" pitchFamily="18" charset="0"/>
              </a:rPr>
              <a:t>Trường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chúng</a:t>
            </a:r>
            <a:r>
              <a:rPr lang="en-US" b="1" dirty="0" smtClean="0">
                <a:solidFill>
                  <a:schemeClr val="tx1"/>
                </a:solidFill>
                <a:latin typeface="Times New Roman" pitchFamily="18" charset="0"/>
                <a:cs typeface="Times New Roman" pitchFamily="18" charset="0"/>
              </a:rPr>
              <a:t> ta </a:t>
            </a:r>
            <a:r>
              <a:rPr lang="en-US" b="1" dirty="0" err="1" smtClean="0">
                <a:solidFill>
                  <a:schemeClr val="tx1"/>
                </a:solidFill>
                <a:latin typeface="Times New Roman" pitchFamily="18" charset="0"/>
                <a:cs typeface="Times New Roman" pitchFamily="18" charset="0"/>
              </a:rPr>
              <a:t>là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trường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chế</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độ</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chủ</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nhằm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mục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đích</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đào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tạo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những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công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cán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bộ</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tốt</a:t>
            </a:r>
            <a:r>
              <a:rPr lang="vi-VN" b="1" dirty="0" smtClean="0">
                <a:solidFill>
                  <a:schemeClr val="tx1"/>
                </a:solidFill>
                <a:latin typeface="Times New Roman" pitchFamily="18" charset="0"/>
                <a:cs typeface="Times New Roman" pitchFamily="18" charset="0"/>
              </a:rPr>
              <a: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những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người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chủ</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tương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lai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nước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Về</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mọi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mặt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trường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chúng</a:t>
            </a:r>
            <a:r>
              <a:rPr lang="en-US" b="1" dirty="0" smtClean="0">
                <a:solidFill>
                  <a:schemeClr val="tx1"/>
                </a:solidFill>
                <a:latin typeface="Times New Roman" pitchFamily="18" charset="0"/>
                <a:cs typeface="Times New Roman" pitchFamily="18" charset="0"/>
              </a:rPr>
              <a:t> ta </a:t>
            </a:r>
            <a:r>
              <a:rPr lang="en-US" b="1" dirty="0" err="1" smtClean="0">
                <a:solidFill>
                  <a:schemeClr val="tx1"/>
                </a:solidFill>
                <a:latin typeface="Times New Roman" pitchFamily="18" charset="0"/>
                <a:cs typeface="Times New Roman" pitchFamily="18" charset="0"/>
              </a:rPr>
              <a:t>phải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hơn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hẳn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trường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thực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dân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phong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kiến</a:t>
            </a:r>
            <a:r>
              <a:rPr lang="en-US" b="1" dirty="0" smtClean="0">
                <a:solidFill>
                  <a:schemeClr val="tx1"/>
                </a:solidFill>
                <a:latin typeface="Times New Roman" pitchFamily="18" charset="0"/>
                <a:cs typeface="Times New Roman" pitchFamily="18" charset="0"/>
              </a:rPr>
              <a:t>.</a:t>
            </a:r>
          </a:p>
          <a:p>
            <a:pPr marL="68580" indent="0" algn="just">
              <a:buNone/>
            </a:pP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Muốn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được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như</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thế</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thì</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thầy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giáo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trò</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và</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cán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bộ</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phải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cố</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gắng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hơn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nữa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để</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tiến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bộ</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hơn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nữa</a:t>
            </a:r>
            <a:r>
              <a:rPr lang="en-US" b="1" dirty="0" smtClean="0">
                <a:solidFill>
                  <a:schemeClr val="tx1"/>
                </a:solidFill>
                <a:latin typeface="Times New Roman" pitchFamily="18" charset="0"/>
                <a:cs typeface="Times New Roman" pitchFamily="18" charset="0"/>
              </a:rPr>
              <a:t>.</a:t>
            </a:r>
            <a:r>
              <a:rPr lang="en-US" sz="2800" b="1" dirty="0" smtClean="0">
                <a:solidFill>
                  <a:schemeClr val="tx1"/>
                </a:solidFill>
                <a:latin typeface="Times New Roman" pitchFamily="18" charset="0"/>
                <a:cs typeface="Times New Roman" pitchFamily="18" charset="0"/>
              </a:rPr>
              <a:t> </a:t>
            </a:r>
          </a:p>
          <a:p>
            <a:pPr marL="68580" indent="0" algn="just">
              <a:buNone/>
            </a:pPr>
            <a:r>
              <a:rPr lang="en-US" sz="28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a:t>
            </a:r>
            <a:r>
              <a:rPr lang="en-US" sz="2000" b="1" dirty="0" err="1" smtClean="0">
                <a:solidFill>
                  <a:schemeClr val="tx1"/>
                </a:solidFill>
                <a:latin typeface="Times New Roman" pitchFamily="18" charset="0"/>
                <a:cs typeface="Times New Roman" pitchFamily="18" charset="0"/>
              </a:rPr>
              <a:t>Hồ</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Chí</a:t>
            </a:r>
            <a:r>
              <a:rPr lang="en-US" sz="2000" b="1" dirty="0" smtClean="0">
                <a:solidFill>
                  <a:schemeClr val="tx1"/>
                </a:solidFill>
                <a:latin typeface="Times New Roman" pitchFamily="18" charset="0"/>
                <a:cs typeface="Times New Roman" pitchFamily="18" charset="0"/>
              </a:rPr>
              <a:t> Minh, </a:t>
            </a:r>
            <a:r>
              <a:rPr lang="en-US" sz="2000" b="1" dirty="0" err="1" smtClean="0">
                <a:solidFill>
                  <a:schemeClr val="tx1"/>
                </a:solidFill>
                <a:latin typeface="Times New Roman" pitchFamily="18" charset="0"/>
                <a:cs typeface="Times New Roman" pitchFamily="18" charset="0"/>
              </a:rPr>
              <a:t>Về</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vấn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đề</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giáo</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dục</a:t>
            </a:r>
            <a:r>
              <a:rPr lang="en-US" sz="2000" b="1" dirty="0" smtClean="0">
                <a:solidFill>
                  <a:schemeClr val="tx1"/>
                </a:solidFill>
                <a:latin typeface="Times New Roman" pitchFamily="18" charset="0"/>
                <a:cs typeface="Times New Roman" pitchFamily="18" charset="0"/>
              </a:rPr>
              <a:t>)</a:t>
            </a:r>
            <a:endParaRPr lang="en-US" sz="2000" b="1"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1447800" y="25273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35814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94000" y="4419600"/>
            <a:ext cx="9398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3657600"/>
            <a:ext cx="68707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1200" y="3962400"/>
            <a:ext cx="29718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2900" y="6096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2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96400" y="3810000"/>
            <a:ext cx="609600" cy="609600"/>
          </a:xfrm>
          <a:prstGeom prst="rect">
            <a:avLst/>
          </a:prstGeom>
        </p:spPr>
      </p:pic>
      <p:pic>
        <p:nvPicPr>
          <p:cNvPr id="2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093200" y="5715000"/>
            <a:ext cx="609600" cy="609600"/>
          </a:xfrm>
          <a:prstGeom prst="rect">
            <a:avLst/>
          </a:prstGeom>
        </p:spPr>
      </p:pic>
    </p:spTree>
    <p:extLst>
      <p:ext uri="{BB962C8B-B14F-4D97-AF65-F5344CB8AC3E}">
        <p14:creationId xmlns:p14="http://schemas.microsoft.com/office/powerpoint/2010/main" val="39268544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5" fill="hold"/>
                                        <p:tgtEl>
                                          <p:spTgt spid="22"/>
                                        </p:tgtEl>
                                      </p:cBhvr>
                                    </p:cmd>
                                  </p:childTnLst>
                                </p:cTn>
                              </p:par>
                            </p:childTnLst>
                          </p:cTn>
                        </p:par>
                        <p:par>
                          <p:cTn id="7" fill="hold">
                            <p:stCondLst>
                              <p:cond delay="28685"/>
                            </p:stCondLst>
                            <p:childTnLst>
                              <p:par>
                                <p:cTn id="8" presetID="1" presetClass="mediacall" presetSubtype="0" fill="hold" nodeType="afterEffect">
                                  <p:stCondLst>
                                    <p:cond delay="0"/>
                                  </p:stCondLst>
                                  <p:childTnLst>
                                    <p:cmd type="call" cmd="playFrom(0.0)">
                                      <p:cBhvr>
                                        <p:cTn id="9" dur="21818" fill="hold"/>
                                        <p:tgtEl>
                                          <p:spTgt spid="23"/>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2"/>
                </p:tgtEl>
              </p:cMediaNode>
            </p:audio>
            <p:audio>
              <p:cMediaNode vol="80000">
                <p:cTn id="48" fill="hold" display="0">
                  <p:stCondLst>
                    <p:cond delay="indefinite"/>
                  </p:stCondLst>
                  <p:endCondLst>
                    <p:cond evt="onStopAudio" delay="0">
                      <p:tgtEl>
                        <p:sldTgt/>
                      </p:tgtEl>
                    </p:cond>
                  </p:endCondLst>
                </p:cTn>
                <p:tgtEl>
                  <p:spTgt spid="23"/>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495800"/>
          </a:xfrm>
        </p:spPr>
        <p:txBody>
          <a:bodyPr>
            <a:noAutofit/>
          </a:bodyPr>
          <a:lstStyle/>
          <a:p>
            <a:pPr lvl="0">
              <a:spcBef>
                <a:spcPct val="20000"/>
              </a:spcBef>
            </a:pPr>
            <a:r>
              <a:rPr lang="en-US" sz="3200" b="1" dirty="0" smtClean="0">
                <a:solidFill>
                  <a:schemeClr val="tx1"/>
                </a:solidFill>
                <a:latin typeface="Times New Roman" pitchFamily="18" charset="0"/>
                <a:ea typeface="+mn-ea"/>
                <a:cs typeface="Times New Roman" pitchFamily="18" charset="0"/>
              </a:rPr>
              <a:t>b) </a:t>
            </a:r>
            <a:r>
              <a:rPr lang="en-US" sz="3200" b="1" dirty="0" err="1" smtClean="0">
                <a:solidFill>
                  <a:schemeClr val="tx1"/>
                </a:solidFill>
                <a:latin typeface="Times New Roman" pitchFamily="18" charset="0"/>
                <a:ea typeface="+mn-ea"/>
                <a:cs typeface="Times New Roman" pitchFamily="18" charset="0"/>
              </a:rPr>
              <a:t>Văn</a:t>
            </a:r>
            <a:r>
              <a:rPr lang="en-US" sz="3200" b="1" dirty="0" smtClean="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nghệ</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đã</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làm</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cho</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tâm</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hồn</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họ</a:t>
            </a:r>
            <a:r>
              <a:rPr lang="en-US" sz="3200" b="1" dirty="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thực</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được</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sống</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Lời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gửi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của</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văn</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nghệ</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là</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sự</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sống</a:t>
            </a:r>
            <a:r>
              <a:rPr lang="en-US" sz="3200" b="1" dirty="0" smtClean="0">
                <a:solidFill>
                  <a:schemeClr val="tx1"/>
                </a:solidFill>
                <a:latin typeface="Times New Roman" pitchFamily="18" charset="0"/>
                <a:ea typeface="+mn-ea"/>
                <a:cs typeface="Times New Roman" pitchFamily="18" charset="0"/>
              </a:rPr>
              <a:t>.</a:t>
            </a:r>
            <a:br>
              <a:rPr lang="en-US" sz="3200" b="1" dirty="0" smtClean="0">
                <a:solidFill>
                  <a:schemeClr val="tx1"/>
                </a:solidFill>
                <a:latin typeface="Times New Roman" pitchFamily="18" charset="0"/>
                <a:ea typeface="+mn-ea"/>
                <a:cs typeface="Times New Roman" pitchFamily="18" charset="0"/>
              </a:rPr>
            </a:b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Sự</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sống</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ấy</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tỏa</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đều</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cho</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mọi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vẻ</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mọi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mặt</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của</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tâm</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hồn.Văn</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nghệ</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nói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chuyện</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với</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tất</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cả</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tâm</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hồn</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chúng</a:t>
            </a:r>
            <a:r>
              <a:rPr lang="en-US" sz="3200" b="1" dirty="0" smtClean="0">
                <a:solidFill>
                  <a:schemeClr val="tx1"/>
                </a:solidFill>
                <a:latin typeface="Times New Roman" pitchFamily="18" charset="0"/>
                <a:ea typeface="+mn-ea"/>
                <a:cs typeface="Times New Roman" pitchFamily="18" charset="0"/>
              </a:rPr>
              <a:t> ta, </a:t>
            </a:r>
            <a:r>
              <a:rPr lang="en-US" sz="3200" b="1" dirty="0" err="1" smtClean="0">
                <a:solidFill>
                  <a:schemeClr val="tx1"/>
                </a:solidFill>
                <a:latin typeface="Times New Roman" pitchFamily="18" charset="0"/>
                <a:ea typeface="+mn-ea"/>
                <a:cs typeface="Times New Roman" pitchFamily="18" charset="0"/>
              </a:rPr>
              <a:t>không</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riêng</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gì</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trí</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tuệ</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nhất</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là</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trí</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thức</a:t>
            </a:r>
            <a:r>
              <a:rPr lang="en-US" sz="3200" b="1" dirty="0" smtClean="0">
                <a:solidFill>
                  <a:schemeClr val="tx1"/>
                </a:solidFill>
                <a:latin typeface="Times New Roman" pitchFamily="18" charset="0"/>
                <a:ea typeface="+mn-ea"/>
                <a:cs typeface="Times New Roman" pitchFamily="18" charset="0"/>
              </a:rPr>
              <a:t>. </a:t>
            </a:r>
            <a:r>
              <a:rPr lang="en-US" sz="3200" b="1" dirty="0">
                <a:solidFill>
                  <a:schemeClr val="tx1"/>
                </a:solidFill>
                <a:latin typeface="Times New Roman" pitchFamily="18" charset="0"/>
                <a:ea typeface="+mn-ea"/>
                <a:cs typeface="Times New Roman" pitchFamily="18" charset="0"/>
              </a:rPr>
              <a:t/>
            </a:r>
            <a:br>
              <a:rPr lang="en-US" sz="3200" b="1" dirty="0">
                <a:solidFill>
                  <a:schemeClr val="tx1"/>
                </a:solidFill>
                <a:latin typeface="Times New Roman" pitchFamily="18" charset="0"/>
                <a:ea typeface="+mn-ea"/>
                <a:cs typeface="Times New Roman" pitchFamily="18" charset="0"/>
              </a:rPr>
            </a:br>
            <a:r>
              <a:rPr lang="en-US" sz="3200" dirty="0" smtClean="0">
                <a:solidFill>
                  <a:schemeClr val="tx1"/>
                </a:solidFill>
                <a:latin typeface="Times New Roman" pitchFamily="18" charset="0"/>
                <a:ea typeface="+mn-ea"/>
                <a:cs typeface="Times New Roman" pitchFamily="18" charset="0"/>
              </a:rPr>
              <a:t>    </a:t>
            </a:r>
            <a:r>
              <a:rPr lang="vi-VN" sz="3200" dirty="0" smtClean="0">
                <a:solidFill>
                  <a:schemeClr val="tx1"/>
                </a:solidFill>
                <a:latin typeface="Times New Roman" pitchFamily="18" charset="0"/>
                <a:ea typeface="+mn-ea"/>
                <a:cs typeface="Times New Roman" pitchFamily="18" charset="0"/>
              </a:rPr>
              <a:t>  </a:t>
            </a:r>
            <a:r>
              <a:rPr lang="en-US" sz="3200" dirty="0" smtClean="0">
                <a:solidFill>
                  <a:schemeClr val="tx1"/>
                </a:solidFill>
                <a:latin typeface="Times New Roman" pitchFamily="18" charset="0"/>
                <a:ea typeface="+mn-ea"/>
                <a:cs typeface="Times New Roman" pitchFamily="18" charset="0"/>
              </a:rPr>
              <a:t> (</a:t>
            </a:r>
            <a:r>
              <a:rPr lang="en-US" sz="3200" dirty="0" err="1" smtClean="0">
                <a:solidFill>
                  <a:schemeClr val="tx1"/>
                </a:solidFill>
                <a:latin typeface="Times New Roman" pitchFamily="18" charset="0"/>
                <a:ea typeface="+mn-ea"/>
                <a:cs typeface="Times New Roman" pitchFamily="18" charset="0"/>
              </a:rPr>
              <a:t>Nguyễn</a:t>
            </a:r>
            <a:r>
              <a:rPr lang="en-US" sz="3200" dirty="0" smtClean="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Đình</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Thi</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Tiếng</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nói</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của</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văn</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nghệ</a:t>
            </a:r>
            <a:r>
              <a:rPr lang="en-US" sz="3200" dirty="0">
                <a:solidFill>
                  <a:schemeClr val="tx1"/>
                </a:solidFill>
                <a:latin typeface="Times New Roman" pitchFamily="18" charset="0"/>
                <a:ea typeface="+mn-ea"/>
                <a:cs typeface="Times New Roman" pitchFamily="18" charset="0"/>
              </a:rPr>
              <a:t>)</a:t>
            </a:r>
            <a:br>
              <a:rPr lang="en-US" sz="3200" dirty="0">
                <a:solidFill>
                  <a:schemeClr val="tx1"/>
                </a:solidFill>
                <a:latin typeface="Times New Roman" pitchFamily="18" charset="0"/>
                <a:ea typeface="+mn-ea"/>
                <a:cs typeface="Times New Roman" pitchFamily="18" charset="0"/>
              </a:rPr>
            </a:br>
            <a:endParaRPr lang="en-US" sz="3200" dirty="0">
              <a:solidFill>
                <a:schemeClr val="tx1"/>
              </a:solidFill>
              <a:latin typeface="Times New Roman" pitchFamily="18" charset="0"/>
              <a:ea typeface="+mn-ea"/>
              <a:cs typeface="Times New Roman" pitchFamily="18" charset="0"/>
            </a:endParaRPr>
          </a:p>
        </p:txBody>
      </p:sp>
      <p:sp>
        <p:nvSpPr>
          <p:cNvPr id="7" name="Rectangle 6"/>
          <p:cNvSpPr/>
          <p:nvPr/>
        </p:nvSpPr>
        <p:spPr>
          <a:xfrm>
            <a:off x="228600" y="6223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61219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939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8229600" cy="3733800"/>
          </a:xfrm>
        </p:spPr>
        <p:txBody>
          <a:bodyPr>
            <a:normAutofit/>
          </a:bodyPr>
          <a:lstStyle/>
          <a:p>
            <a:pPr marL="0" lvl="0" indent="0">
              <a:spcAft>
                <a:spcPts val="600"/>
              </a:spcAft>
              <a:buClr>
                <a:srgbClr val="94C600"/>
              </a:buClr>
              <a:buNone/>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nghệ</a:t>
            </a:r>
            <a:r>
              <a:rPr lang="en-US" sz="2800" b="1" dirty="0">
                <a:solidFill>
                  <a:srgbClr val="0000CC"/>
                </a:solidFill>
                <a:latin typeface="Times New Roman" pitchFamily="18" charset="0"/>
                <a:cs typeface="Times New Roman" pitchFamily="18" charset="0"/>
              </a:rPr>
              <a:t>”(1) – </a:t>
            </a:r>
            <a:r>
              <a:rPr lang="en-US" sz="2800" b="1" dirty="0" smtClean="0">
                <a:solidFill>
                  <a:srgbClr val="0000CC"/>
                </a:solidFill>
                <a:latin typeface="Times New Roman" pitchFamily="18" charset="0"/>
                <a:cs typeface="Times New Roman" pitchFamily="18" charset="0"/>
              </a:rPr>
              <a:t>“</a:t>
            </a:r>
            <a:r>
              <a:rPr lang="en-US" sz="2800" b="1" dirty="0" err="1">
                <a:solidFill>
                  <a:srgbClr val="0000CC"/>
                </a:solidFill>
                <a:latin typeface="Times New Roman" pitchFamily="18" charset="0"/>
                <a:cs typeface="Times New Roman" pitchFamily="18" charset="0"/>
              </a:rPr>
              <a:t>v</a:t>
            </a:r>
            <a:r>
              <a:rPr lang="en-US" sz="2800" b="1" dirty="0" err="1" smtClean="0">
                <a:solidFill>
                  <a:srgbClr val="0000CC"/>
                </a:solidFill>
                <a:latin typeface="Times New Roman" pitchFamily="18" charset="0"/>
                <a:cs typeface="Times New Roman" pitchFamily="18" charset="0"/>
              </a:rPr>
              <a:t>ăn</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nghệ</a:t>
            </a:r>
            <a:r>
              <a:rPr lang="en-US" sz="2800" b="1" dirty="0">
                <a:solidFill>
                  <a:srgbClr val="0000CC"/>
                </a:solidFill>
                <a:latin typeface="Times New Roman" pitchFamily="18" charset="0"/>
                <a:cs typeface="Times New Roman" pitchFamily="18" charset="0"/>
              </a:rPr>
              <a:t>”(2): </a:t>
            </a:r>
            <a:r>
              <a:rPr lang="en-US" sz="2800" b="1" dirty="0" err="1">
                <a:solidFill>
                  <a:srgbClr val="0000CC"/>
                </a:solidFill>
                <a:latin typeface="Times New Roman" pitchFamily="18" charset="0"/>
                <a:cs typeface="Times New Roman" pitchFamily="18" charset="0"/>
              </a:rPr>
              <a:t>phép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lặp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a:t>
            </a:r>
          </a:p>
          <a:p>
            <a:pPr marL="0" lvl="0" indent="0">
              <a:spcAft>
                <a:spcPts val="600"/>
              </a:spcAft>
              <a:buClr>
                <a:srgbClr val="94C600"/>
              </a:buClr>
              <a:buNone/>
            </a:pPr>
            <a:r>
              <a:rPr lang="en-US" sz="2800" b="1" dirty="0">
                <a:solidFill>
                  <a:srgbClr val="0000CC"/>
                </a:solidFill>
                <a:latin typeface="Times New Roman" pitchFamily="18" charset="0"/>
                <a:cs typeface="Times New Roman" pitchFamily="18" charset="0"/>
              </a:rPr>
              <a:t>    - “ </a:t>
            </a:r>
            <a:r>
              <a:rPr lang="en-US" sz="2800" b="1" dirty="0" err="1">
                <a:solidFill>
                  <a:srgbClr val="0000CC"/>
                </a:solidFill>
                <a:latin typeface="Times New Roman" pitchFamily="18" charset="0"/>
                <a:cs typeface="Times New Roman" pitchFamily="18" charset="0"/>
              </a:rPr>
              <a:t>Văn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nghệ</a:t>
            </a:r>
            <a:r>
              <a:rPr lang="en-US" sz="2800" b="1" dirty="0">
                <a:solidFill>
                  <a:srgbClr val="0000CC"/>
                </a:solidFill>
                <a:latin typeface="Times New Roman" pitchFamily="18" charset="0"/>
                <a:cs typeface="Times New Roman" pitchFamily="18" charset="0"/>
              </a:rPr>
              <a:t>”[1] – “ </a:t>
            </a:r>
            <a:r>
              <a:rPr lang="en-US" sz="2800" b="1" dirty="0" err="1">
                <a:solidFill>
                  <a:srgbClr val="0000CC"/>
                </a:solidFill>
                <a:latin typeface="Times New Roman" pitchFamily="18" charset="0"/>
                <a:cs typeface="Times New Roman" pitchFamily="18" charset="0"/>
              </a:rPr>
              <a:t>Văn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nghệ</a:t>
            </a:r>
            <a:r>
              <a:rPr lang="en-US" sz="2800" b="1" dirty="0">
                <a:solidFill>
                  <a:srgbClr val="0000CC"/>
                </a:solidFill>
                <a:latin typeface="Times New Roman" pitchFamily="18" charset="0"/>
                <a:cs typeface="Times New Roman" pitchFamily="18" charset="0"/>
              </a:rPr>
              <a:t>”[2]: </a:t>
            </a:r>
            <a:r>
              <a:rPr lang="en-US" sz="2800" b="1" dirty="0" err="1">
                <a:solidFill>
                  <a:srgbClr val="0000CC"/>
                </a:solidFill>
                <a:latin typeface="Times New Roman" pitchFamily="18" charset="0"/>
                <a:cs typeface="Times New Roman" pitchFamily="18" charset="0"/>
              </a:rPr>
              <a:t>phép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lặp</a:t>
            </a:r>
            <a:r>
              <a:rPr lang="en-US" sz="2800" b="1" dirty="0">
                <a:solidFill>
                  <a:srgbClr val="0000CC"/>
                </a:solidFill>
                <a:latin typeface="Times New Roman" pitchFamily="18" charset="0"/>
                <a:cs typeface="Times New Roman" pitchFamily="18" charset="0"/>
              </a:rPr>
              <a:t> → </a:t>
            </a:r>
            <a:r>
              <a:rPr lang="en-US" sz="2800" b="1" dirty="0" err="1">
                <a:solidFill>
                  <a:srgbClr val="0000CC"/>
                </a:solidFill>
                <a:latin typeface="Times New Roman" pitchFamily="18" charset="0"/>
                <a:cs typeface="Times New Roman" pitchFamily="18" charset="0"/>
              </a:rPr>
              <a:t>liên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a:t>
            </a:r>
          </a:p>
          <a:p>
            <a:pPr marL="0" lvl="0" indent="0">
              <a:spcAft>
                <a:spcPts val="600"/>
              </a:spcAft>
              <a:buClr>
                <a:srgbClr val="94C600"/>
              </a:buClr>
              <a:buNone/>
            </a:pPr>
            <a:r>
              <a:rPr lang="en-US" sz="2800" b="1" dirty="0">
                <a:solidFill>
                  <a:srgbClr val="0000CC"/>
                </a:solidFill>
                <a:latin typeface="Times New Roman" pitchFamily="18" charset="0"/>
                <a:cs typeface="Times New Roman" pitchFamily="18" charset="0"/>
              </a:rPr>
              <a:t>    - “ </a:t>
            </a:r>
            <a:r>
              <a:rPr lang="en-US" sz="2800" b="1" dirty="0" err="1">
                <a:solidFill>
                  <a:srgbClr val="0000CC"/>
                </a:solidFill>
                <a:latin typeface="Times New Roman" pitchFamily="18" charset="0"/>
                <a:cs typeface="Times New Roman" pitchFamily="18" charset="0"/>
              </a:rPr>
              <a:t>sự</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sống</a:t>
            </a:r>
            <a:r>
              <a:rPr lang="en-US" sz="2800" b="1" dirty="0">
                <a:solidFill>
                  <a:srgbClr val="0000CC"/>
                </a:solidFill>
                <a:latin typeface="Times New Roman" pitchFamily="18" charset="0"/>
                <a:cs typeface="Times New Roman" pitchFamily="18" charset="0"/>
              </a:rPr>
              <a:t>”[1] – “ </a:t>
            </a:r>
            <a:r>
              <a:rPr lang="en-US" sz="2800" b="1" dirty="0" err="1">
                <a:solidFill>
                  <a:srgbClr val="0000CC"/>
                </a:solidFill>
                <a:latin typeface="Times New Roman" pitchFamily="18" charset="0"/>
                <a:cs typeface="Times New Roman" pitchFamily="18" charset="0"/>
              </a:rPr>
              <a:t>Sự</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sống</a:t>
            </a:r>
            <a:r>
              <a:rPr lang="en-US" sz="2800" b="1" dirty="0">
                <a:solidFill>
                  <a:srgbClr val="0000CC"/>
                </a:solidFill>
                <a:latin typeface="Times New Roman" pitchFamily="18" charset="0"/>
                <a:cs typeface="Times New Roman" pitchFamily="18" charset="0"/>
              </a:rPr>
              <a:t>”[2]: </a:t>
            </a:r>
            <a:r>
              <a:rPr lang="en-US" sz="2800" b="1" dirty="0" err="1">
                <a:solidFill>
                  <a:srgbClr val="0000CC"/>
                </a:solidFill>
                <a:latin typeface="Times New Roman" pitchFamily="18" charset="0"/>
                <a:cs typeface="Times New Roman" pitchFamily="18" charset="0"/>
              </a:rPr>
              <a:t>phép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lặp</a:t>
            </a:r>
            <a:r>
              <a:rPr lang="en-US" sz="2800" b="1" dirty="0">
                <a:solidFill>
                  <a:srgbClr val="0000CC"/>
                </a:solidFill>
                <a:latin typeface="Times New Roman" pitchFamily="18" charset="0"/>
                <a:cs typeface="Times New Roman" pitchFamily="18" charset="0"/>
              </a:rPr>
              <a:t> → </a:t>
            </a:r>
            <a:r>
              <a:rPr lang="en-US" sz="2800" b="1" dirty="0" err="1">
                <a:solidFill>
                  <a:srgbClr val="0000CC"/>
                </a:solidFill>
                <a:latin typeface="Times New Roman" pitchFamily="18" charset="0"/>
                <a:cs typeface="Times New Roman" pitchFamily="18" charset="0"/>
              </a:rPr>
              <a:t>liên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kết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đoạn</a:t>
            </a:r>
            <a:r>
              <a:rPr lang="en-US" sz="2800" b="1" dirty="0">
                <a:solidFill>
                  <a:srgbClr val="0000CC"/>
                </a:solidFill>
                <a:latin typeface="Times New Roman" pitchFamily="18" charset="0"/>
                <a:cs typeface="Times New Roman" pitchFamily="18" charset="0"/>
              </a:rPr>
              <a:t>.</a:t>
            </a:r>
          </a:p>
          <a:p>
            <a:pPr marL="0" lvl="0" indent="0">
              <a:spcAft>
                <a:spcPts val="600"/>
              </a:spcAft>
              <a:buClr>
                <a:srgbClr val="94C600"/>
              </a:buClr>
              <a:buNone/>
            </a:pPr>
            <a:endParaRPr lang="en-US" sz="3200" b="1" dirty="0">
              <a:solidFill>
                <a:srgbClr val="0000CC"/>
              </a:solidFill>
              <a:latin typeface="Times New Roman" pitchFamily="18" charset="0"/>
              <a:cs typeface="Times New Roman" pitchFamily="18" charset="0"/>
            </a:endParaRPr>
          </a:p>
        </p:txBody>
      </p:sp>
      <p:sp>
        <p:nvSpPr>
          <p:cNvPr id="4" name="Title 1"/>
          <p:cNvSpPr>
            <a:spLocks noGrp="1"/>
          </p:cNvSpPr>
          <p:nvPr>
            <p:ph type="title"/>
          </p:nvPr>
        </p:nvSpPr>
        <p:spPr>
          <a:xfrm>
            <a:off x="457200" y="381000"/>
            <a:ext cx="8229600" cy="3124200"/>
          </a:xfrm>
        </p:spPr>
        <p:txBody>
          <a:bodyPr>
            <a:noAutofit/>
          </a:bodyPr>
          <a:lstStyle/>
          <a:p>
            <a:pPr lvl="0">
              <a:spcBef>
                <a:spcPct val="20000"/>
              </a:spcBef>
            </a:pPr>
            <a:r>
              <a:rPr lang="en-US" sz="2800" b="1" dirty="0" smtClean="0">
                <a:solidFill>
                  <a:schemeClr val="tx1"/>
                </a:solidFill>
                <a:latin typeface="Times New Roman" pitchFamily="18" charset="0"/>
                <a:ea typeface="+mn-ea"/>
                <a:cs typeface="Times New Roman" pitchFamily="18" charset="0"/>
              </a:rPr>
              <a:t>b)   </a:t>
            </a:r>
            <a:r>
              <a:rPr lang="en-US" sz="2800" b="1" dirty="0" err="1">
                <a:solidFill>
                  <a:schemeClr val="tx1"/>
                </a:solidFill>
                <a:latin typeface="Times New Roman" pitchFamily="18" charset="0"/>
                <a:ea typeface="+mn-ea"/>
                <a:cs typeface="Times New Roman" pitchFamily="18" charset="0"/>
              </a:rPr>
              <a:t>Văn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nghệ</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đã</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làm</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cho</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tâm</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hồn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họ</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thực</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được</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sống</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Lời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gửi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của</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văn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nghệ</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là</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sự</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sống</a:t>
            </a:r>
            <a:r>
              <a:rPr lang="en-US" sz="2800" b="1" dirty="0">
                <a:solidFill>
                  <a:schemeClr val="tx1"/>
                </a:solidFill>
                <a:latin typeface="Times New Roman" pitchFamily="18" charset="0"/>
                <a:ea typeface="+mn-ea"/>
                <a:cs typeface="Times New Roman" pitchFamily="18" charset="0"/>
              </a:rPr>
              <a:t>.</a:t>
            </a:r>
            <a:br>
              <a:rPr lang="en-US" sz="2800" b="1" dirty="0">
                <a:solidFill>
                  <a:schemeClr val="tx1"/>
                </a:solidFill>
                <a:latin typeface="Times New Roman" pitchFamily="18" charset="0"/>
                <a:ea typeface="+mn-ea"/>
                <a:cs typeface="Times New Roman" pitchFamily="18" charset="0"/>
              </a:rPr>
            </a:b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Sự</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sống</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ấy</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tỏa</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đều</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cho</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mọi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vẻ</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mọi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mặt</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của</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tâm</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hồn.Văn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nghệ</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nói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chuyện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với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tất</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cả</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tâm</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hồn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chúng</a:t>
            </a:r>
            <a:r>
              <a:rPr lang="en-US" sz="2800" b="1" dirty="0">
                <a:solidFill>
                  <a:schemeClr val="tx1"/>
                </a:solidFill>
                <a:latin typeface="Times New Roman" pitchFamily="18" charset="0"/>
                <a:ea typeface="+mn-ea"/>
                <a:cs typeface="Times New Roman" pitchFamily="18" charset="0"/>
              </a:rPr>
              <a:t> ta, </a:t>
            </a:r>
            <a:r>
              <a:rPr lang="en-US" sz="2800" b="1" dirty="0" err="1">
                <a:solidFill>
                  <a:schemeClr val="tx1"/>
                </a:solidFill>
                <a:latin typeface="Times New Roman" pitchFamily="18" charset="0"/>
                <a:ea typeface="+mn-ea"/>
                <a:cs typeface="Times New Roman" pitchFamily="18" charset="0"/>
              </a:rPr>
              <a:t>không</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riêng</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gì</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trí</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tuệ</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nhất</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là</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trí</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thức</a:t>
            </a:r>
            <a:r>
              <a:rPr lang="en-US" sz="2800" b="1" dirty="0">
                <a:solidFill>
                  <a:schemeClr val="tx1"/>
                </a:solidFill>
                <a:latin typeface="Times New Roman" pitchFamily="18" charset="0"/>
                <a:ea typeface="+mn-ea"/>
                <a:cs typeface="Times New Roman" pitchFamily="18" charset="0"/>
              </a:rPr>
              <a:t>. </a:t>
            </a:r>
            <a:br>
              <a:rPr lang="en-US" sz="2800" b="1" dirty="0">
                <a:solidFill>
                  <a:schemeClr val="tx1"/>
                </a:solidFill>
                <a:latin typeface="Times New Roman" pitchFamily="18" charset="0"/>
                <a:ea typeface="+mn-ea"/>
                <a:cs typeface="Times New Roman" pitchFamily="18" charset="0"/>
              </a:rPr>
            </a:br>
            <a:r>
              <a:rPr lang="en-US" sz="2800" b="1" dirty="0" smtClean="0">
                <a:solidFill>
                  <a:schemeClr val="tx1"/>
                </a:solidFill>
                <a:latin typeface="Times New Roman" pitchFamily="18" charset="0"/>
                <a:ea typeface="+mn-ea"/>
                <a:cs typeface="Times New Roman" pitchFamily="18" charset="0"/>
              </a:rPr>
              <a:t>     (</a:t>
            </a:r>
            <a:r>
              <a:rPr lang="en-US" sz="2800" b="1" dirty="0" err="1" smtClean="0">
                <a:solidFill>
                  <a:schemeClr val="tx1"/>
                </a:solidFill>
                <a:latin typeface="Times New Roman" pitchFamily="18" charset="0"/>
                <a:ea typeface="+mn-ea"/>
                <a:cs typeface="Times New Roman" pitchFamily="18" charset="0"/>
              </a:rPr>
              <a:t>Nguyễn</a:t>
            </a:r>
            <a:r>
              <a:rPr lang="en-US" sz="2800" b="1" dirty="0" smtClean="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Đình</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Thi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Tiếng</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nói</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của</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văn</a:t>
            </a:r>
            <a:r>
              <a:rPr lang="en-US" sz="2800" b="1" dirty="0">
                <a:solidFill>
                  <a:schemeClr val="tx1"/>
                </a:solidFill>
                <a:latin typeface="Times New Roman" pitchFamily="18" charset="0"/>
                <a:ea typeface="+mn-ea"/>
                <a:cs typeface="Times New Roman" pitchFamily="18" charset="0"/>
              </a:rPr>
              <a:t> </a:t>
            </a:r>
            <a:r>
              <a:rPr lang="en-US" sz="2800" b="1" dirty="0" err="1">
                <a:solidFill>
                  <a:schemeClr val="tx1"/>
                </a:solidFill>
                <a:latin typeface="Times New Roman" pitchFamily="18" charset="0"/>
                <a:ea typeface="+mn-ea"/>
                <a:cs typeface="Times New Roman" pitchFamily="18" charset="0"/>
              </a:rPr>
              <a:t>nghệ</a:t>
            </a:r>
            <a:r>
              <a:rPr lang="en-US" sz="2800" b="1" dirty="0">
                <a:solidFill>
                  <a:schemeClr val="tx1"/>
                </a:solidFill>
                <a:latin typeface="Times New Roman" pitchFamily="18" charset="0"/>
                <a:ea typeface="+mn-ea"/>
                <a:cs typeface="Times New Roman" pitchFamily="18" charset="0"/>
              </a:rPr>
              <a:t>)</a:t>
            </a:r>
            <a:br>
              <a:rPr lang="en-US" sz="2800" b="1" dirty="0">
                <a:solidFill>
                  <a:schemeClr val="tx1"/>
                </a:solidFill>
                <a:latin typeface="Times New Roman" pitchFamily="18" charset="0"/>
                <a:ea typeface="+mn-ea"/>
                <a:cs typeface="Times New Roman" pitchFamily="18" charset="0"/>
              </a:rPr>
            </a:br>
            <a:endParaRPr lang="en-US" sz="2800" b="1" dirty="0">
              <a:solidFill>
                <a:schemeClr val="tx1"/>
              </a:solidFill>
              <a:latin typeface="Times New Roman" pitchFamily="18" charset="0"/>
              <a:ea typeface="+mn-ea"/>
              <a:cs typeface="Times New Roman" pitchFamily="18" charset="0"/>
            </a:endParaRPr>
          </a:p>
        </p:txBody>
      </p:sp>
      <p:cxnSp>
        <p:nvCxnSpPr>
          <p:cNvPr id="5" name="Straight Connector 4"/>
          <p:cNvCxnSpPr/>
          <p:nvPr/>
        </p:nvCxnSpPr>
        <p:spPr>
          <a:xfrm>
            <a:off x="1295400" y="9144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52800" y="12954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2209800"/>
            <a:ext cx="12954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3000" y="1752600"/>
            <a:ext cx="12192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029200" y="1297675"/>
            <a:ext cx="12192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800173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557"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0"/>
                                        <p:tgtEl>
                                          <p:spTgt spid="3">
                                            <p:txEl>
                                              <p:pRg st="0" end="0"/>
                                            </p:txEl>
                                          </p:spTgt>
                                        </p:tgtEl>
                                      </p:cBhvr>
                                    </p:animEffect>
                                    <p:anim calcmode="lin" valueType="num">
                                      <p:cBhvr>
                                        <p:cTn id="3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12"/>
                </p:tgtEl>
              </p:cMediaNode>
            </p:audio>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3657600"/>
          </a:xfrm>
        </p:spPr>
        <p:txBody>
          <a:bodyPr>
            <a:noAutofit/>
          </a:bodyPr>
          <a:lstStyle/>
          <a:p>
            <a:pPr lvl="0">
              <a:spcBef>
                <a:spcPct val="20000"/>
              </a:spcBef>
            </a:pPr>
            <a:r>
              <a:rPr lang="en-US" sz="2400" b="1" dirty="0">
                <a:solidFill>
                  <a:schemeClr val="tx1"/>
                </a:solidFill>
                <a:latin typeface="Times New Roman" pitchFamily="18" charset="0"/>
                <a:ea typeface="+mn-ea"/>
                <a:cs typeface="Times New Roman" pitchFamily="18" charset="0"/>
              </a:rPr>
              <a:t>c. </a:t>
            </a:r>
            <a:r>
              <a:rPr lang="en-US" sz="2400" b="1" dirty="0" err="1">
                <a:solidFill>
                  <a:schemeClr val="tx1"/>
                </a:solidFill>
                <a:latin typeface="Times New Roman" pitchFamily="18" charset="0"/>
                <a:ea typeface="+mn-ea"/>
                <a:cs typeface="Times New Roman" pitchFamily="18" charset="0"/>
              </a:rPr>
              <a:t>Thật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ra</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thời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gian</a:t>
            </a:r>
            <a:r>
              <a:rPr lang="en-US" sz="2400" b="1" dirty="0">
                <a:solidFill>
                  <a:schemeClr val="tx1"/>
                </a:solidFill>
                <a:latin typeface="Times New Roman" pitchFamily="18" charset="0"/>
                <a:ea typeface="+mn-ea"/>
                <a:cs typeface="Times New Roman" pitchFamily="18" charset="0"/>
              </a:rPr>
              <a:t> </a:t>
            </a:r>
            <a:r>
              <a:rPr lang="en-US" sz="2400" b="1" dirty="0" err="1" smtClean="0">
                <a:solidFill>
                  <a:schemeClr val="tx1"/>
                </a:solidFill>
                <a:latin typeface="Times New Roman" pitchFamily="18" charset="0"/>
                <a:ea typeface="+mn-ea"/>
                <a:cs typeface="Times New Roman" pitchFamily="18" charset="0"/>
              </a:rPr>
              <a:t>không</a:t>
            </a:r>
            <a:r>
              <a:rPr lang="en-US" sz="2400" b="1" dirty="0" smtClean="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phải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một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hai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đó</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vừa</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một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định</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luật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tự</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nhiên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khách</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quan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bao</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trùm</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thế</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giới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vừa</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một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khái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niệm</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chủ</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quan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của</a:t>
            </a:r>
            <a:r>
              <a:rPr lang="en-US" sz="2400" b="1" dirty="0">
                <a:solidFill>
                  <a:schemeClr val="tx1"/>
                </a:solidFill>
                <a:latin typeface="Times New Roman" pitchFamily="18" charset="0"/>
                <a:ea typeface="+mn-ea"/>
                <a:cs typeface="Times New Roman" pitchFamily="18" charset="0"/>
              </a:rPr>
              <a:t> con </a:t>
            </a:r>
            <a:r>
              <a:rPr lang="en-US" sz="2400" b="1" dirty="0" err="1">
                <a:solidFill>
                  <a:schemeClr val="tx1"/>
                </a:solidFill>
                <a:latin typeface="Times New Roman" pitchFamily="18" charset="0"/>
                <a:ea typeface="+mn-ea"/>
                <a:cs typeface="Times New Roman" pitchFamily="18" charset="0"/>
              </a:rPr>
              <a:t>người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đơn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độc</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Bởi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vì</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chỉ</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có</a:t>
            </a:r>
            <a:r>
              <a:rPr lang="en-US" sz="2400" b="1" dirty="0">
                <a:solidFill>
                  <a:schemeClr val="tx1"/>
                </a:solidFill>
                <a:latin typeface="Times New Roman" pitchFamily="18" charset="0"/>
                <a:ea typeface="+mn-ea"/>
                <a:cs typeface="Times New Roman" pitchFamily="18" charset="0"/>
              </a:rPr>
              <a:t> con </a:t>
            </a:r>
            <a:r>
              <a:rPr lang="en-US" sz="2400" b="1" dirty="0" err="1">
                <a:solidFill>
                  <a:schemeClr val="tx1"/>
                </a:solidFill>
                <a:latin typeface="Times New Roman" pitchFamily="18" charset="0"/>
                <a:ea typeface="+mn-ea"/>
                <a:cs typeface="Times New Roman" pitchFamily="18" charset="0"/>
              </a:rPr>
              <a:t>người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mới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có</a:t>
            </a:r>
            <a:r>
              <a:rPr lang="en-US" sz="2400" b="1" dirty="0">
                <a:solidFill>
                  <a:schemeClr val="tx1"/>
                </a:solidFill>
                <a:latin typeface="Times New Roman" pitchFamily="18" charset="0"/>
                <a:ea typeface="+mn-ea"/>
                <a:cs typeface="Times New Roman" pitchFamily="18" charset="0"/>
              </a:rPr>
              <a:t> ý </a:t>
            </a:r>
            <a:r>
              <a:rPr lang="en-US" sz="2400" b="1" dirty="0" err="1">
                <a:solidFill>
                  <a:schemeClr val="tx1"/>
                </a:solidFill>
                <a:latin typeface="Times New Roman" pitchFamily="18" charset="0"/>
                <a:ea typeface="+mn-ea"/>
                <a:cs typeface="Times New Roman" pitchFamily="18" charset="0"/>
              </a:rPr>
              <a:t>thức</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về</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thời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gian</a:t>
            </a:r>
            <a:r>
              <a:rPr lang="en-US" sz="2400" b="1" dirty="0">
                <a:solidFill>
                  <a:schemeClr val="tx1"/>
                </a:solidFill>
                <a:latin typeface="Times New Roman" pitchFamily="18" charset="0"/>
                <a:ea typeface="+mn-ea"/>
                <a:cs typeface="Times New Roman" pitchFamily="18" charset="0"/>
              </a:rPr>
              <a:t>. Con </a:t>
            </a:r>
            <a:r>
              <a:rPr lang="en-US" sz="2400" b="1" dirty="0" err="1">
                <a:solidFill>
                  <a:schemeClr val="tx1"/>
                </a:solidFill>
                <a:latin typeface="Times New Roman" pitchFamily="18" charset="0"/>
                <a:ea typeface="+mn-ea"/>
                <a:cs typeface="Times New Roman" pitchFamily="18" charset="0"/>
              </a:rPr>
              <a:t>người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sinh</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vật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duy</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nhất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biết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rằng</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mình</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sẽ</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chết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và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biết</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rằng</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thời</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gian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là</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liên</a:t>
            </a:r>
            <a:r>
              <a:rPr lang="en-US" sz="2400" b="1" dirty="0">
                <a:solidFill>
                  <a:schemeClr val="tx1"/>
                </a:solidFill>
                <a:latin typeface="Times New Roman" pitchFamily="18" charset="0"/>
                <a:ea typeface="+mn-ea"/>
                <a:cs typeface="Times New Roman" pitchFamily="18" charset="0"/>
              </a:rPr>
              <a:t> </a:t>
            </a:r>
            <a:r>
              <a:rPr lang="en-US" sz="2400" b="1" dirty="0" err="1">
                <a:solidFill>
                  <a:schemeClr val="tx1"/>
                </a:solidFill>
                <a:latin typeface="Times New Roman" pitchFamily="18" charset="0"/>
                <a:ea typeface="+mn-ea"/>
                <a:cs typeface="Times New Roman" pitchFamily="18" charset="0"/>
              </a:rPr>
              <a:t>tục</a:t>
            </a:r>
            <a:r>
              <a:rPr lang="en-US" sz="2400" b="1" dirty="0">
                <a:solidFill>
                  <a:schemeClr val="tx1"/>
                </a:solidFill>
                <a:latin typeface="Times New Roman" pitchFamily="18" charset="0"/>
                <a:ea typeface="+mn-ea"/>
                <a:cs typeface="Times New Roman" pitchFamily="18" charset="0"/>
              </a:rPr>
              <a:t>.</a:t>
            </a:r>
            <a:r>
              <a:rPr lang="en-US" sz="2800" b="1" dirty="0">
                <a:solidFill>
                  <a:schemeClr val="tx1"/>
                </a:solidFill>
                <a:latin typeface="Times New Roman" pitchFamily="18" charset="0"/>
                <a:ea typeface="+mn-ea"/>
                <a:cs typeface="Times New Roman" pitchFamily="18" charset="0"/>
              </a:rPr>
              <a:t/>
            </a:r>
            <a:br>
              <a:rPr lang="en-US" sz="2800" b="1" dirty="0">
                <a:solidFill>
                  <a:schemeClr val="tx1"/>
                </a:solidFill>
                <a:latin typeface="Times New Roman" pitchFamily="18" charset="0"/>
                <a:ea typeface="+mn-ea"/>
                <a:cs typeface="Times New Roman" pitchFamily="18" charset="0"/>
              </a:rPr>
            </a:br>
            <a:r>
              <a:rPr lang="vi-VN" sz="2800" dirty="0" smtClean="0">
                <a:solidFill>
                  <a:schemeClr val="tx1"/>
                </a:solidFill>
                <a:latin typeface="Times New Roman" pitchFamily="18" charset="0"/>
                <a:ea typeface="+mn-ea"/>
                <a:cs typeface="Times New Roman" pitchFamily="18" charset="0"/>
              </a:rPr>
              <a:t>               </a:t>
            </a:r>
            <a:r>
              <a:rPr lang="en-US" sz="2800" dirty="0" smtClean="0">
                <a:solidFill>
                  <a:schemeClr val="tx1"/>
                </a:solidFill>
                <a:latin typeface="Times New Roman" pitchFamily="18" charset="0"/>
                <a:ea typeface="+mn-ea"/>
                <a:cs typeface="Times New Roman" pitchFamily="18" charset="0"/>
              </a:rPr>
              <a:t>(</a:t>
            </a:r>
            <a:r>
              <a:rPr lang="en-US" sz="2800" dirty="0" err="1">
                <a:solidFill>
                  <a:schemeClr val="tx1"/>
                </a:solidFill>
                <a:latin typeface="Times New Roman" pitchFamily="18" charset="0"/>
                <a:ea typeface="+mn-ea"/>
                <a:cs typeface="Times New Roman" pitchFamily="18" charset="0"/>
              </a:rPr>
              <a:t>Thời</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gian</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là</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gì</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trong</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tạp</a:t>
            </a:r>
            <a:r>
              <a:rPr lang="en-US" sz="2800" dirty="0">
                <a:solidFill>
                  <a:schemeClr val="tx1"/>
                </a:solidFill>
                <a:latin typeface="Times New Roman" pitchFamily="18" charset="0"/>
                <a:ea typeface="+mn-ea"/>
                <a:cs typeface="Times New Roman" pitchFamily="18" charset="0"/>
              </a:rPr>
              <a:t> </a:t>
            </a:r>
            <a:r>
              <a:rPr lang="en-US" sz="2800" dirty="0" err="1">
                <a:solidFill>
                  <a:schemeClr val="tx1"/>
                </a:solidFill>
                <a:latin typeface="Times New Roman" pitchFamily="18" charset="0"/>
                <a:ea typeface="+mn-ea"/>
                <a:cs typeface="Times New Roman" pitchFamily="18" charset="0"/>
              </a:rPr>
              <a:t>chí</a:t>
            </a:r>
            <a:r>
              <a:rPr lang="en-US" sz="2800" dirty="0">
                <a:solidFill>
                  <a:schemeClr val="tx1"/>
                </a:solidFill>
                <a:latin typeface="Times New Roman" pitchFamily="18" charset="0"/>
                <a:ea typeface="+mn-ea"/>
                <a:cs typeface="Times New Roman" pitchFamily="18" charset="0"/>
              </a:rPr>
              <a:t> Tia </a:t>
            </a:r>
            <a:r>
              <a:rPr lang="en-US" sz="2800" dirty="0" err="1">
                <a:solidFill>
                  <a:schemeClr val="tx1"/>
                </a:solidFill>
                <a:latin typeface="Times New Roman" pitchFamily="18" charset="0"/>
                <a:ea typeface="+mn-ea"/>
                <a:cs typeface="Times New Roman" pitchFamily="18" charset="0"/>
              </a:rPr>
              <a:t>sáng</a:t>
            </a:r>
            <a:r>
              <a:rPr lang="en-US" sz="2800" dirty="0">
                <a:solidFill>
                  <a:schemeClr val="tx1"/>
                </a:solidFill>
                <a:latin typeface="Times New Roman" pitchFamily="18" charset="0"/>
                <a:ea typeface="+mn-ea"/>
                <a:cs typeface="Times New Roman" pitchFamily="18" charset="0"/>
              </a:rPr>
              <a:t>)</a:t>
            </a:r>
            <a:r>
              <a:rPr lang="en-US" sz="3200" dirty="0">
                <a:solidFill>
                  <a:schemeClr val="tx1"/>
                </a:solidFill>
                <a:latin typeface="Times New Roman" pitchFamily="18" charset="0"/>
                <a:ea typeface="+mn-ea"/>
                <a:cs typeface="Times New Roman" pitchFamily="18" charset="0"/>
              </a:rPr>
              <a:t/>
            </a:r>
            <a:br>
              <a:rPr lang="en-US" sz="3200" dirty="0">
                <a:solidFill>
                  <a:schemeClr val="tx1"/>
                </a:solidFill>
                <a:latin typeface="Times New Roman" pitchFamily="18" charset="0"/>
                <a:ea typeface="+mn-ea"/>
                <a:cs typeface="Times New Roman" pitchFamily="18" charset="0"/>
              </a:rPr>
            </a:br>
            <a:endParaRPr lang="en-US" sz="3200" dirty="0">
              <a:solidFill>
                <a:schemeClr val="tx1"/>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533400" y="3657600"/>
            <a:ext cx="8229600" cy="2362200"/>
          </a:xfrm>
        </p:spPr>
        <p:txBody>
          <a:bodyPr>
            <a:normAutofit/>
          </a:bodyPr>
          <a:lstStyle/>
          <a:p>
            <a:pPr marL="0" lvl="0" indent="0">
              <a:lnSpc>
                <a:spcPct val="115000"/>
              </a:lnSpc>
              <a:spcBef>
                <a:spcPts val="0"/>
              </a:spcBef>
              <a:spcAft>
                <a:spcPts val="1000"/>
              </a:spcAft>
              <a:buClrTx/>
              <a:buSzTx/>
              <a:buNone/>
            </a:pPr>
            <a:r>
              <a:rPr lang="en-US" b="1" dirty="0">
                <a:solidFill>
                  <a:srgbClr val="0000CC"/>
                </a:solidFill>
                <a:latin typeface="Times New Roman" pitchFamily="18" charset="0"/>
                <a:ea typeface="Calibri"/>
                <a:cs typeface="Times New Roman" pitchFamily="18" charset="0"/>
              </a:rPr>
              <a:t>- “ </a:t>
            </a:r>
            <a:r>
              <a:rPr lang="en-US" b="1" dirty="0" err="1">
                <a:solidFill>
                  <a:srgbClr val="0000CC"/>
                </a:solidFill>
                <a:latin typeface="Times New Roman" pitchFamily="18" charset="0"/>
                <a:ea typeface="Calibri"/>
                <a:cs typeface="Times New Roman" pitchFamily="18" charset="0"/>
              </a:rPr>
              <a:t>Thời</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gian</a:t>
            </a:r>
            <a:r>
              <a:rPr lang="en-US" b="1" dirty="0">
                <a:solidFill>
                  <a:srgbClr val="0000CC"/>
                </a:solidFill>
                <a:latin typeface="Times New Roman" pitchFamily="18" charset="0"/>
                <a:ea typeface="Calibri"/>
                <a:cs typeface="Times New Roman" pitchFamily="18" charset="0"/>
              </a:rPr>
              <a:t>” </a:t>
            </a:r>
            <a:r>
              <a:rPr lang="vi-VN" b="1" dirty="0" smtClean="0">
                <a:solidFill>
                  <a:srgbClr val="0000CC"/>
                </a:solidFill>
                <a:latin typeface="Times New Roman" pitchFamily="18" charset="0"/>
                <a:ea typeface="Calibri"/>
                <a:cs typeface="Times New Roman" pitchFamily="18" charset="0"/>
              </a:rPr>
              <a:t>(1)</a:t>
            </a:r>
            <a:r>
              <a:rPr lang="en-US" b="1" dirty="0" smtClean="0">
                <a:solidFill>
                  <a:srgbClr val="0000CC"/>
                </a:solidFill>
                <a:latin typeface="Times New Roman" pitchFamily="18" charset="0"/>
                <a:ea typeface="Calibri"/>
                <a:cs typeface="Times New Roman" pitchFamily="18" charset="0"/>
              </a:rPr>
              <a:t>– </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thời</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gian</a:t>
            </a:r>
            <a:r>
              <a:rPr lang="en-US" b="1" dirty="0">
                <a:solidFill>
                  <a:srgbClr val="0000CC"/>
                </a:solidFill>
                <a:latin typeface="Times New Roman" pitchFamily="18" charset="0"/>
                <a:ea typeface="Calibri"/>
                <a:cs typeface="Times New Roman" pitchFamily="18" charset="0"/>
              </a:rPr>
              <a:t>” </a:t>
            </a:r>
            <a:r>
              <a:rPr lang="vi-VN" b="1" dirty="0" smtClean="0">
                <a:solidFill>
                  <a:srgbClr val="0000CC"/>
                </a:solidFill>
                <a:latin typeface="Times New Roman" pitchFamily="18" charset="0"/>
                <a:ea typeface="Calibri"/>
                <a:cs typeface="Times New Roman" pitchFamily="18" charset="0"/>
              </a:rPr>
              <a:t>(2)</a:t>
            </a:r>
            <a:r>
              <a:rPr lang="en-US" b="1" dirty="0" smtClean="0">
                <a:solidFill>
                  <a:srgbClr val="0000CC"/>
                </a:solidFill>
                <a:latin typeface="Times New Roman" pitchFamily="18" charset="0"/>
                <a:ea typeface="Calibri"/>
                <a:cs typeface="Times New Roman" pitchFamily="18" charset="0"/>
              </a:rPr>
              <a:t>– </a:t>
            </a:r>
            <a:r>
              <a:rPr lang="en-US" b="1" dirty="0">
                <a:solidFill>
                  <a:srgbClr val="0000CC"/>
                </a:solidFill>
                <a:latin typeface="Times New Roman" pitchFamily="18" charset="0"/>
                <a:ea typeface="Calibri"/>
                <a:cs typeface="Times New Roman" pitchFamily="18" charset="0"/>
              </a:rPr>
              <a:t>“</a:t>
            </a:r>
            <a:r>
              <a:rPr lang="en-US" b="1" dirty="0" err="1">
                <a:solidFill>
                  <a:srgbClr val="0000CC"/>
                </a:solidFill>
                <a:latin typeface="Times New Roman" pitchFamily="18" charset="0"/>
                <a:ea typeface="Calibri"/>
                <a:cs typeface="Times New Roman" pitchFamily="18" charset="0"/>
              </a:rPr>
              <a:t>thời</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gian</a:t>
            </a:r>
            <a:r>
              <a:rPr lang="en-US" b="1" dirty="0" smtClean="0">
                <a:solidFill>
                  <a:srgbClr val="0000CC"/>
                </a:solidFill>
                <a:latin typeface="Times New Roman" pitchFamily="18" charset="0"/>
                <a:ea typeface="Calibri"/>
                <a:cs typeface="Times New Roman" pitchFamily="18" charset="0"/>
              </a:rPr>
              <a:t>”</a:t>
            </a:r>
            <a:r>
              <a:rPr lang="vi-VN" b="1" dirty="0" smtClean="0">
                <a:solidFill>
                  <a:srgbClr val="0000CC"/>
                </a:solidFill>
                <a:latin typeface="Times New Roman" pitchFamily="18" charset="0"/>
                <a:ea typeface="Calibri"/>
                <a:cs typeface="Times New Roman" pitchFamily="18" charset="0"/>
              </a:rPr>
              <a:t> (3)</a:t>
            </a:r>
            <a:r>
              <a:rPr lang="en-US" b="1" dirty="0" smtClean="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phép</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lặp</a:t>
            </a:r>
            <a:r>
              <a:rPr lang="en-US" b="1" dirty="0">
                <a:solidFill>
                  <a:srgbClr val="0000CC"/>
                </a:solidFill>
                <a:latin typeface="Times New Roman" pitchFamily="18" charset="0"/>
                <a:ea typeface="Calibri"/>
                <a:cs typeface="Times New Roman" pitchFamily="18" charset="0"/>
              </a:rPr>
              <a:t> -&gt; </a:t>
            </a:r>
            <a:r>
              <a:rPr lang="en-US" b="1" dirty="0" err="1">
                <a:solidFill>
                  <a:srgbClr val="0000CC"/>
                </a:solidFill>
                <a:latin typeface="Times New Roman" pitchFamily="18" charset="0"/>
                <a:ea typeface="Calibri"/>
                <a:cs typeface="Times New Roman" pitchFamily="18" charset="0"/>
              </a:rPr>
              <a:t>liên</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kết</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câu</a:t>
            </a:r>
            <a:r>
              <a:rPr lang="en-US" b="1" dirty="0">
                <a:solidFill>
                  <a:srgbClr val="0000CC"/>
                </a:solidFill>
                <a:latin typeface="Times New Roman" pitchFamily="18" charset="0"/>
                <a:ea typeface="Calibri"/>
                <a:cs typeface="Times New Roman" pitchFamily="18" charset="0"/>
              </a:rPr>
              <a:t>.</a:t>
            </a:r>
          </a:p>
          <a:p>
            <a:pPr marL="0" lvl="0" indent="0">
              <a:lnSpc>
                <a:spcPct val="115000"/>
              </a:lnSpc>
              <a:spcBef>
                <a:spcPts val="0"/>
              </a:spcBef>
              <a:spcAft>
                <a:spcPts val="1000"/>
              </a:spcAft>
              <a:buClrTx/>
              <a:buSzTx/>
              <a:buNone/>
            </a:pPr>
            <a:r>
              <a:rPr lang="en-US" b="1" dirty="0">
                <a:solidFill>
                  <a:srgbClr val="0000CC"/>
                </a:solidFill>
                <a:latin typeface="Times New Roman" pitchFamily="18" charset="0"/>
                <a:ea typeface="Calibri"/>
                <a:cs typeface="Times New Roman" pitchFamily="18" charset="0"/>
              </a:rPr>
              <a:t>- “ Con </a:t>
            </a:r>
            <a:r>
              <a:rPr lang="en-US" b="1" dirty="0" err="1">
                <a:solidFill>
                  <a:srgbClr val="0000CC"/>
                </a:solidFill>
                <a:latin typeface="Times New Roman" pitchFamily="18" charset="0"/>
                <a:ea typeface="Calibri"/>
                <a:cs typeface="Times New Roman" pitchFamily="18" charset="0"/>
              </a:rPr>
              <a:t>người</a:t>
            </a:r>
            <a:r>
              <a:rPr lang="en-US" b="1" dirty="0">
                <a:solidFill>
                  <a:srgbClr val="0000CC"/>
                </a:solidFill>
                <a:latin typeface="Times New Roman" pitchFamily="18" charset="0"/>
                <a:ea typeface="Calibri"/>
                <a:cs typeface="Times New Roman" pitchFamily="18" charset="0"/>
              </a:rPr>
              <a:t>”(1) – “ con </a:t>
            </a:r>
            <a:r>
              <a:rPr lang="en-US" b="1" dirty="0" err="1">
                <a:solidFill>
                  <a:srgbClr val="0000CC"/>
                </a:solidFill>
                <a:latin typeface="Times New Roman" pitchFamily="18" charset="0"/>
                <a:ea typeface="Calibri"/>
                <a:cs typeface="Times New Roman" pitchFamily="18" charset="0"/>
              </a:rPr>
              <a:t>người</a:t>
            </a:r>
            <a:r>
              <a:rPr lang="en-US" b="1" dirty="0">
                <a:solidFill>
                  <a:srgbClr val="0000CC"/>
                </a:solidFill>
                <a:latin typeface="Times New Roman" pitchFamily="18" charset="0"/>
                <a:ea typeface="Calibri"/>
                <a:cs typeface="Times New Roman" pitchFamily="18" charset="0"/>
              </a:rPr>
              <a:t>”(2) – “ con </a:t>
            </a:r>
            <a:r>
              <a:rPr lang="en-US" b="1" dirty="0" err="1">
                <a:solidFill>
                  <a:srgbClr val="0000CC"/>
                </a:solidFill>
                <a:latin typeface="Times New Roman" pitchFamily="18" charset="0"/>
                <a:ea typeface="Calibri"/>
                <a:cs typeface="Times New Roman" pitchFamily="18" charset="0"/>
              </a:rPr>
              <a:t>người</a:t>
            </a:r>
            <a:r>
              <a:rPr lang="en-US" b="1" dirty="0">
                <a:solidFill>
                  <a:srgbClr val="0000CC"/>
                </a:solidFill>
                <a:latin typeface="Times New Roman" pitchFamily="18" charset="0"/>
                <a:ea typeface="Calibri"/>
                <a:cs typeface="Times New Roman" pitchFamily="18" charset="0"/>
              </a:rPr>
              <a:t>”(3): </a:t>
            </a:r>
            <a:r>
              <a:rPr lang="en-US" b="1" dirty="0" err="1">
                <a:solidFill>
                  <a:srgbClr val="0000CC"/>
                </a:solidFill>
                <a:latin typeface="Times New Roman" pitchFamily="18" charset="0"/>
                <a:ea typeface="Calibri"/>
                <a:cs typeface="Times New Roman" pitchFamily="18" charset="0"/>
              </a:rPr>
              <a:t>phép</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lặp</a:t>
            </a:r>
            <a:r>
              <a:rPr lang="en-US" b="1" dirty="0">
                <a:solidFill>
                  <a:srgbClr val="0000CC"/>
                </a:solidFill>
                <a:latin typeface="Times New Roman" pitchFamily="18" charset="0"/>
                <a:ea typeface="Calibri"/>
                <a:cs typeface="Times New Roman" pitchFamily="18" charset="0"/>
              </a:rPr>
              <a:t> -&gt; </a:t>
            </a:r>
            <a:r>
              <a:rPr lang="en-US" b="1" dirty="0" err="1">
                <a:solidFill>
                  <a:srgbClr val="0000CC"/>
                </a:solidFill>
                <a:latin typeface="Times New Roman" pitchFamily="18" charset="0"/>
                <a:ea typeface="Calibri"/>
                <a:cs typeface="Times New Roman" pitchFamily="18" charset="0"/>
              </a:rPr>
              <a:t>liên</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kết</a:t>
            </a:r>
            <a:r>
              <a:rPr lang="en-US" b="1" dirty="0">
                <a:solidFill>
                  <a:srgbClr val="0000CC"/>
                </a:solidFill>
                <a:latin typeface="Times New Roman" pitchFamily="18" charset="0"/>
                <a:ea typeface="Calibri"/>
                <a:cs typeface="Times New Roman" pitchFamily="18" charset="0"/>
              </a:rPr>
              <a:t> </a:t>
            </a:r>
            <a:r>
              <a:rPr lang="en-US" b="1" dirty="0" err="1">
                <a:solidFill>
                  <a:srgbClr val="0000CC"/>
                </a:solidFill>
                <a:latin typeface="Times New Roman" pitchFamily="18" charset="0"/>
                <a:ea typeface="Calibri"/>
                <a:cs typeface="Times New Roman" pitchFamily="18" charset="0"/>
              </a:rPr>
              <a:t>câu</a:t>
            </a:r>
            <a:r>
              <a:rPr lang="en-US" b="1" dirty="0">
                <a:solidFill>
                  <a:srgbClr val="0000CC"/>
                </a:solidFill>
                <a:latin typeface="Times New Roman" pitchFamily="18" charset="0"/>
                <a:ea typeface="Calibri"/>
                <a:cs typeface="Times New Roman" pitchFamily="18" charset="0"/>
              </a:rPr>
              <a:t>.</a:t>
            </a:r>
          </a:p>
          <a:p>
            <a:endParaRPr lang="en-US" sz="2800" b="1" dirty="0">
              <a:solidFill>
                <a:srgbClr val="0000CC"/>
              </a:solidFill>
            </a:endParaRPr>
          </a:p>
        </p:txBody>
      </p:sp>
      <p:cxnSp>
        <p:nvCxnSpPr>
          <p:cNvPr id="4" name="Straight Connector 3"/>
          <p:cNvCxnSpPr/>
          <p:nvPr/>
        </p:nvCxnSpPr>
        <p:spPr>
          <a:xfrm>
            <a:off x="4495800" y="2362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34200" y="2743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65200" y="2362200"/>
            <a:ext cx="12192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12192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91200" y="2362200"/>
            <a:ext cx="13716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1981200"/>
            <a:ext cx="12192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1200" y="3048000"/>
            <a:ext cx="609600" cy="609600"/>
          </a:xfrm>
          <a:prstGeom prst="rect">
            <a:avLst/>
          </a:prstGeom>
        </p:spPr>
      </p:pic>
    </p:spTree>
    <p:extLst>
      <p:ext uri="{BB962C8B-B14F-4D97-AF65-F5344CB8AC3E}">
        <p14:creationId xmlns:p14="http://schemas.microsoft.com/office/powerpoint/2010/main" val="38355948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 presetClass="mediacall" presetSubtype="0" fill="hold" nodeType="afterEffect">
                                  <p:stCondLst>
                                    <p:cond delay="0"/>
                                  </p:stCondLst>
                                  <p:childTnLst>
                                    <p:cmd type="call" cmd="playFrom(0.0)">
                                      <p:cBhvr>
                                        <p:cTn id="34" dur="36091" fill="hold"/>
                                        <p:tgtEl>
                                          <p:spTgt spid="17"/>
                                        </p:tgtEl>
                                      </p:cBhvr>
                                    </p:cmd>
                                  </p:childTnLst>
                                </p:cTn>
                              </p:par>
                              <p:par>
                                <p:cTn id="35" presetID="42"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0"/>
                                        <p:tgtEl>
                                          <p:spTgt spid="3">
                                            <p:txEl>
                                              <p:pRg st="1" end="1"/>
                                            </p:txEl>
                                          </p:spTgt>
                                        </p:tgtEl>
                                      </p:cBhvr>
                                    </p:animEffect>
                                    <p:anim calcmode="lin" valueType="num">
                                      <p:cBhvr>
                                        <p:cTn id="3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1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153400" cy="1600200"/>
          </a:xfrm>
        </p:spPr>
        <p:txBody>
          <a:bodyPr>
            <a:noAutofit/>
          </a:bodyPr>
          <a:lstStyle/>
          <a:p>
            <a:pPr>
              <a:spcBef>
                <a:spcPct val="20000"/>
              </a:spcBef>
            </a:pPr>
            <a:r>
              <a:rPr lang="vi-VN" sz="3200" b="1" dirty="0" smtClean="0">
                <a:solidFill>
                  <a:schemeClr val="tx1"/>
                </a:solidFill>
                <a:latin typeface="Times New Roman" pitchFamily="18" charset="0"/>
                <a:ea typeface="+mn-ea"/>
                <a:cs typeface="Times New Roman" pitchFamily="18" charset="0"/>
              </a:rPr>
              <a:t>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en-US" sz="3200" dirty="0"/>
              <a:t/>
            </a:r>
            <a:br>
              <a:rPr lang="en-US" sz="3200" dirty="0"/>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vi-VN" sz="3200" b="1" dirty="0">
                <a:solidFill>
                  <a:schemeClr val="tx1"/>
                </a:solidFill>
                <a:latin typeface="Times New Roman" pitchFamily="18" charset="0"/>
                <a:ea typeface="+mn-ea"/>
                <a:cs typeface="Times New Roman" pitchFamily="18" charset="0"/>
              </a:rPr>
              <a:t/>
            </a:r>
            <a:br>
              <a:rPr lang="vi-VN" sz="3200" b="1" dirty="0">
                <a:solidFill>
                  <a:schemeClr val="tx1"/>
                </a:solidFill>
                <a:latin typeface="Times New Roman" pitchFamily="18" charset="0"/>
                <a:ea typeface="+mn-ea"/>
                <a:cs typeface="Times New Roman" pitchFamily="18" charset="0"/>
              </a:rPr>
            </a:br>
            <a:r>
              <a:rPr lang="en-US" sz="3200" dirty="0"/>
              <a:t/>
            </a:r>
            <a:br>
              <a:rPr lang="en-US" sz="3200" dirty="0"/>
            </a:br>
            <a:r>
              <a:rPr lang="vi-VN" sz="3200" b="1" dirty="0" smtClean="0">
                <a:solidFill>
                  <a:schemeClr val="tx1"/>
                </a:solidFill>
                <a:latin typeface="Times New Roman" pitchFamily="18" charset="0"/>
                <a:ea typeface="+mn-ea"/>
                <a:cs typeface="Times New Roman" pitchFamily="18" charset="0"/>
              </a:rPr>
              <a:t/>
            </a:r>
            <a:br>
              <a:rPr lang="vi-VN" sz="3200" b="1" dirty="0" smtClean="0">
                <a:solidFill>
                  <a:schemeClr val="tx1"/>
                </a:solidFill>
                <a:latin typeface="Times New Roman" pitchFamily="18" charset="0"/>
                <a:ea typeface="+mn-ea"/>
                <a:cs typeface="Times New Roman" pitchFamily="18" charset="0"/>
              </a:rPr>
            </a:br>
            <a:r>
              <a:rPr lang="en-US" sz="3200" b="1" dirty="0" smtClean="0">
                <a:solidFill>
                  <a:schemeClr val="tx1"/>
                </a:solidFill>
                <a:latin typeface="Times New Roman" pitchFamily="18" charset="0"/>
                <a:ea typeface="+mn-ea"/>
                <a:cs typeface="Times New Roman" pitchFamily="18" charset="0"/>
              </a:rPr>
              <a:t>d</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Những</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người</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yếu</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đuối</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vẫn</a:t>
            </a:r>
            <a:r>
              <a:rPr lang="en-US" sz="3200" b="1" dirty="0">
                <a:solidFill>
                  <a:schemeClr val="tx1"/>
                </a:solidFill>
                <a:latin typeface="Times New Roman" pitchFamily="18" charset="0"/>
                <a:ea typeface="+mn-ea"/>
                <a:cs typeface="Times New Roman" pitchFamily="18" charset="0"/>
              </a:rPr>
              <a:t> hay </a:t>
            </a:r>
            <a:r>
              <a:rPr lang="en-US" sz="3200" b="1" dirty="0" err="1">
                <a:solidFill>
                  <a:schemeClr val="tx1"/>
                </a:solidFill>
                <a:latin typeface="Times New Roman" pitchFamily="18" charset="0"/>
                <a:ea typeface="+mn-ea"/>
                <a:cs typeface="Times New Roman" pitchFamily="18" charset="0"/>
              </a:rPr>
              <a:t>hiền</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lành</a:t>
            </a:r>
            <a:r>
              <a:rPr lang="en-US" sz="3200" b="1" dirty="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Muốn</a:t>
            </a:r>
            <a:r>
              <a:rPr lang="en-US" sz="3200" b="1" dirty="0" smtClean="0">
                <a:solidFill>
                  <a:schemeClr val="tx1"/>
                </a:solidFill>
                <a:latin typeface="Times New Roman" pitchFamily="18" charset="0"/>
                <a:ea typeface="+mn-ea"/>
                <a:cs typeface="Times New Roman" pitchFamily="18" charset="0"/>
              </a:rPr>
              <a:t> </a:t>
            </a:r>
            <a:r>
              <a:rPr lang="en-US" sz="3200" b="1" dirty="0" err="1" smtClean="0">
                <a:solidFill>
                  <a:schemeClr val="tx1"/>
                </a:solidFill>
                <a:latin typeface="Times New Roman" pitchFamily="18" charset="0"/>
                <a:ea typeface="+mn-ea"/>
                <a:cs typeface="Times New Roman" pitchFamily="18" charset="0"/>
              </a:rPr>
              <a:t>ác</a:t>
            </a:r>
            <a:r>
              <a:rPr lang="en-US" sz="3200" b="1" dirty="0" smtClean="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phải</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là</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kẻ</a:t>
            </a:r>
            <a:r>
              <a:rPr lang="en-US" sz="3200" b="1" dirty="0">
                <a:solidFill>
                  <a:schemeClr val="tx1"/>
                </a:solidFill>
                <a:latin typeface="Times New Roman" pitchFamily="18" charset="0"/>
                <a:ea typeface="+mn-ea"/>
                <a:cs typeface="Times New Roman" pitchFamily="18" charset="0"/>
              </a:rPr>
              <a:t> </a:t>
            </a:r>
            <a:r>
              <a:rPr lang="en-US" sz="3200" b="1" dirty="0" err="1">
                <a:solidFill>
                  <a:schemeClr val="tx1"/>
                </a:solidFill>
                <a:latin typeface="Times New Roman" pitchFamily="18" charset="0"/>
                <a:ea typeface="+mn-ea"/>
                <a:cs typeface="Times New Roman" pitchFamily="18" charset="0"/>
              </a:rPr>
              <a:t>mạnh</a:t>
            </a:r>
            <a:r>
              <a:rPr lang="en-US" sz="3200" b="1" dirty="0">
                <a:solidFill>
                  <a:schemeClr val="tx1"/>
                </a:solidFill>
                <a:latin typeface="Times New Roman" pitchFamily="18" charset="0"/>
                <a:ea typeface="+mn-ea"/>
                <a:cs typeface="Times New Roman" pitchFamily="18" charset="0"/>
              </a:rPr>
              <a:t>.</a:t>
            </a:r>
            <a:br>
              <a:rPr lang="en-US" sz="3200" b="1" dirty="0">
                <a:solidFill>
                  <a:schemeClr val="tx1"/>
                </a:solidFill>
                <a:latin typeface="Times New Roman" pitchFamily="18" charset="0"/>
                <a:ea typeface="+mn-ea"/>
                <a:cs typeface="Times New Roman" pitchFamily="18" charset="0"/>
              </a:rPr>
            </a:br>
            <a:r>
              <a:rPr lang="en-US" sz="3200" b="1" dirty="0" smtClean="0">
                <a:solidFill>
                  <a:schemeClr val="tx1"/>
                </a:solidFill>
                <a:latin typeface="Times New Roman" pitchFamily="18" charset="0"/>
                <a:ea typeface="+mn-ea"/>
                <a:cs typeface="Times New Roman" pitchFamily="18" charset="0"/>
              </a:rPr>
              <a:t>                                  </a:t>
            </a:r>
            <a:r>
              <a:rPr lang="en-US" sz="3200" dirty="0" smtClean="0">
                <a:solidFill>
                  <a:schemeClr val="tx1"/>
                </a:solidFill>
                <a:latin typeface="Times New Roman" pitchFamily="18" charset="0"/>
                <a:ea typeface="+mn-ea"/>
                <a:cs typeface="Times New Roman" pitchFamily="18" charset="0"/>
              </a:rPr>
              <a:t>(Nam </a:t>
            </a:r>
            <a:r>
              <a:rPr lang="en-US" sz="3200" dirty="0">
                <a:solidFill>
                  <a:schemeClr val="tx1"/>
                </a:solidFill>
                <a:latin typeface="Times New Roman" pitchFamily="18" charset="0"/>
                <a:ea typeface="+mn-ea"/>
                <a:cs typeface="Times New Roman" pitchFamily="18" charset="0"/>
              </a:rPr>
              <a:t>Cao, </a:t>
            </a:r>
            <a:r>
              <a:rPr lang="en-US" sz="3200" dirty="0" err="1">
                <a:solidFill>
                  <a:schemeClr val="tx1"/>
                </a:solidFill>
                <a:latin typeface="Times New Roman" pitchFamily="18" charset="0"/>
                <a:ea typeface="+mn-ea"/>
                <a:cs typeface="Times New Roman" pitchFamily="18" charset="0"/>
              </a:rPr>
              <a:t>Chí</a:t>
            </a:r>
            <a:r>
              <a:rPr lang="en-US" sz="3200" dirty="0">
                <a:solidFill>
                  <a:schemeClr val="tx1"/>
                </a:solidFill>
                <a:latin typeface="Times New Roman" pitchFamily="18" charset="0"/>
                <a:ea typeface="+mn-ea"/>
                <a:cs typeface="Times New Roman" pitchFamily="18" charset="0"/>
              </a:rPr>
              <a:t> </a:t>
            </a:r>
            <a:r>
              <a:rPr lang="en-US" sz="3200" dirty="0" err="1">
                <a:solidFill>
                  <a:schemeClr val="tx1"/>
                </a:solidFill>
                <a:latin typeface="Times New Roman" pitchFamily="18" charset="0"/>
                <a:ea typeface="+mn-ea"/>
                <a:cs typeface="Times New Roman" pitchFamily="18" charset="0"/>
              </a:rPr>
              <a:t>Phèo</a:t>
            </a:r>
            <a:r>
              <a:rPr lang="en-US" sz="3200" dirty="0">
                <a:solidFill>
                  <a:schemeClr val="tx1"/>
                </a:solidFill>
                <a:latin typeface="Times New Roman" pitchFamily="18" charset="0"/>
                <a:ea typeface="+mn-ea"/>
                <a:cs typeface="Times New Roman" pitchFamily="18" charset="0"/>
              </a:rPr>
              <a:t>)</a:t>
            </a:r>
            <a:br>
              <a:rPr lang="en-US" sz="3200" dirty="0">
                <a:solidFill>
                  <a:schemeClr val="tx1"/>
                </a:solidFill>
                <a:latin typeface="Times New Roman" pitchFamily="18" charset="0"/>
                <a:ea typeface="+mn-ea"/>
                <a:cs typeface="Times New Roman" pitchFamily="18" charset="0"/>
              </a:rPr>
            </a:br>
            <a:endParaRPr lang="en-US" sz="3200" dirty="0">
              <a:solidFill>
                <a:schemeClr val="tx1"/>
              </a:solidFill>
              <a:ea typeface="+mn-ea"/>
              <a:cs typeface="+mn-cs"/>
            </a:endParaRPr>
          </a:p>
        </p:txBody>
      </p:sp>
      <p:sp>
        <p:nvSpPr>
          <p:cNvPr id="3" name="Content Placeholder 2"/>
          <p:cNvSpPr>
            <a:spLocks noGrp="1"/>
          </p:cNvSpPr>
          <p:nvPr>
            <p:ph idx="1"/>
          </p:nvPr>
        </p:nvSpPr>
        <p:spPr>
          <a:xfrm>
            <a:off x="457200" y="3124200"/>
            <a:ext cx="8229600" cy="2362200"/>
          </a:xfrm>
        </p:spPr>
        <p:txBody>
          <a:bodyPr>
            <a:normAutofit/>
          </a:bodyPr>
          <a:lstStyle/>
          <a:p>
            <a:pPr marL="457200" lvl="1" indent="0">
              <a:lnSpc>
                <a:spcPct val="115000"/>
              </a:lnSpc>
              <a:spcBef>
                <a:spcPts val="0"/>
              </a:spcBef>
              <a:spcAft>
                <a:spcPts val="1000"/>
              </a:spcAft>
              <a:buClrTx/>
              <a:buSzTx/>
              <a:buNone/>
            </a:pPr>
            <a:r>
              <a:rPr lang="en-US" sz="3200" b="1" dirty="0" err="1">
                <a:solidFill>
                  <a:srgbClr val="0000CC"/>
                </a:solidFill>
                <a:latin typeface="Times New Roman" pitchFamily="18" charset="0"/>
                <a:ea typeface="Calibri"/>
                <a:cs typeface="Times New Roman" pitchFamily="18" charset="0"/>
              </a:rPr>
              <a:t>yếu</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đuối</a:t>
            </a:r>
            <a:r>
              <a:rPr lang="en-US" sz="3200" b="1" dirty="0">
                <a:solidFill>
                  <a:srgbClr val="0000CC"/>
                </a:solidFill>
                <a:latin typeface="Times New Roman" pitchFamily="18" charset="0"/>
                <a:ea typeface="Calibri"/>
                <a:cs typeface="Times New Roman" pitchFamily="18" charset="0"/>
              </a:rPr>
              <a:t> – </a:t>
            </a:r>
            <a:r>
              <a:rPr lang="en-US" sz="3200" b="1" dirty="0" err="1">
                <a:solidFill>
                  <a:srgbClr val="0000CC"/>
                </a:solidFill>
                <a:latin typeface="Times New Roman" pitchFamily="18" charset="0"/>
                <a:ea typeface="Calibri"/>
                <a:cs typeface="Times New Roman" pitchFamily="18" charset="0"/>
              </a:rPr>
              <a:t>mạnh</a:t>
            </a:r>
            <a:endParaRPr lang="en-US" sz="3200" b="1" dirty="0">
              <a:solidFill>
                <a:srgbClr val="0000CC"/>
              </a:solidFill>
              <a:latin typeface="Times New Roman" pitchFamily="18" charset="0"/>
              <a:ea typeface="Calibri"/>
              <a:cs typeface="Times New Roman" pitchFamily="18" charset="0"/>
            </a:endParaRPr>
          </a:p>
          <a:p>
            <a:pPr marL="457200" lvl="1" indent="0">
              <a:lnSpc>
                <a:spcPct val="115000"/>
              </a:lnSpc>
              <a:spcBef>
                <a:spcPts val="0"/>
              </a:spcBef>
              <a:spcAft>
                <a:spcPts val="1000"/>
              </a:spcAft>
              <a:buClrTx/>
              <a:buSzTx/>
              <a:buNone/>
            </a:pPr>
            <a:r>
              <a:rPr lang="en-US" sz="3200" b="1" dirty="0" err="1">
                <a:solidFill>
                  <a:srgbClr val="0000CC"/>
                </a:solidFill>
                <a:latin typeface="Times New Roman" pitchFamily="18" charset="0"/>
                <a:ea typeface="Calibri"/>
                <a:cs typeface="Times New Roman" pitchFamily="18" charset="0"/>
              </a:rPr>
              <a:t>hiền</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lành</a:t>
            </a:r>
            <a:r>
              <a:rPr lang="en-US" sz="3200" b="1" dirty="0">
                <a:solidFill>
                  <a:srgbClr val="0000CC"/>
                </a:solidFill>
                <a:latin typeface="Times New Roman" pitchFamily="18" charset="0"/>
                <a:ea typeface="Calibri"/>
                <a:cs typeface="Times New Roman" pitchFamily="18" charset="0"/>
              </a:rPr>
              <a:t> – </a:t>
            </a:r>
            <a:r>
              <a:rPr lang="en-US" sz="3200" b="1" dirty="0" err="1">
                <a:solidFill>
                  <a:srgbClr val="0000CC"/>
                </a:solidFill>
                <a:latin typeface="Times New Roman" pitchFamily="18" charset="0"/>
                <a:ea typeface="Calibri"/>
                <a:cs typeface="Times New Roman" pitchFamily="18" charset="0"/>
              </a:rPr>
              <a:t>ác</a:t>
            </a:r>
            <a:r>
              <a:rPr lang="en-US" sz="3200" b="1" dirty="0">
                <a:solidFill>
                  <a:srgbClr val="0000CC"/>
                </a:solidFill>
                <a:latin typeface="Times New Roman" pitchFamily="18" charset="0"/>
                <a:ea typeface="Calibri"/>
                <a:cs typeface="Times New Roman" pitchFamily="18" charset="0"/>
              </a:rPr>
              <a:t>.</a:t>
            </a:r>
          </a:p>
          <a:p>
            <a:pPr marL="457200" lvl="1" indent="0">
              <a:lnSpc>
                <a:spcPct val="115000"/>
              </a:lnSpc>
              <a:spcBef>
                <a:spcPts val="0"/>
              </a:spcBef>
              <a:spcAft>
                <a:spcPts val="1000"/>
              </a:spcAft>
              <a:buClrTx/>
              <a:buSzTx/>
              <a:buNone/>
            </a:pPr>
            <a:r>
              <a:rPr lang="en-US" sz="3200" b="1" dirty="0">
                <a:solidFill>
                  <a:srgbClr val="0000CC"/>
                </a:solidFill>
                <a:latin typeface="Times New Roman" pitchFamily="18" charset="0"/>
                <a:ea typeface="Calibri"/>
                <a:cs typeface="Times New Roman" pitchFamily="18" charset="0"/>
              </a:rPr>
              <a:t>=&gt; </a:t>
            </a:r>
            <a:r>
              <a:rPr lang="en-US" sz="3200" b="1" dirty="0" err="1">
                <a:solidFill>
                  <a:srgbClr val="0000CC"/>
                </a:solidFill>
                <a:latin typeface="Times New Roman" pitchFamily="18" charset="0"/>
                <a:ea typeface="Calibri"/>
                <a:cs typeface="Times New Roman" pitchFamily="18" charset="0"/>
              </a:rPr>
              <a:t>Sử</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dụng</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phép</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trái</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nghĩa</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để</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liên</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kết</a:t>
            </a:r>
            <a:r>
              <a:rPr lang="en-US" sz="3200" b="1" dirty="0">
                <a:solidFill>
                  <a:srgbClr val="0000CC"/>
                </a:solidFill>
                <a:latin typeface="Times New Roman" pitchFamily="18" charset="0"/>
                <a:ea typeface="Calibri"/>
                <a:cs typeface="Times New Roman" pitchFamily="18" charset="0"/>
              </a:rPr>
              <a:t> </a:t>
            </a:r>
            <a:r>
              <a:rPr lang="en-US" sz="3200" b="1" dirty="0" err="1">
                <a:solidFill>
                  <a:srgbClr val="0000CC"/>
                </a:solidFill>
                <a:latin typeface="Times New Roman" pitchFamily="18" charset="0"/>
                <a:ea typeface="Calibri"/>
                <a:cs typeface="Times New Roman" pitchFamily="18" charset="0"/>
              </a:rPr>
              <a:t>câu</a:t>
            </a:r>
            <a:r>
              <a:rPr lang="en-US" sz="3200" b="1" dirty="0">
                <a:solidFill>
                  <a:srgbClr val="0000CC"/>
                </a:solidFill>
                <a:latin typeface="Times New Roman" pitchFamily="18" charset="0"/>
                <a:ea typeface="Calibri"/>
                <a:cs typeface="Times New Roman" pitchFamily="18" charset="0"/>
              </a:rPr>
              <a:t>.</a:t>
            </a:r>
          </a:p>
        </p:txBody>
      </p:sp>
      <p:cxnSp>
        <p:nvCxnSpPr>
          <p:cNvPr id="4" name="Straight Connector 3"/>
          <p:cNvCxnSpPr/>
          <p:nvPr/>
        </p:nvCxnSpPr>
        <p:spPr>
          <a:xfrm>
            <a:off x="4178300" y="2438400"/>
            <a:ext cx="8509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733800" y="1981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29400" y="1981200"/>
            <a:ext cx="1524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66900" y="2438400"/>
            <a:ext cx="3048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0" y="622300"/>
            <a:ext cx="8763000" cy="892552"/>
          </a:xfrm>
          <a:prstGeom prst="rect">
            <a:avLst/>
          </a:prstGeom>
        </p:spPr>
        <p:txBody>
          <a:bodyPr wrap="square">
            <a:spAutoFit/>
          </a:bodyPr>
          <a:lstStyle/>
          <a:p>
            <a:pPr algn="ctr"/>
            <a:r>
              <a:rPr lang="en-US" sz="2600" b="1" dirty="0" err="1">
                <a:solidFill>
                  <a:srgbClr val="FF0000"/>
                </a:solidFill>
                <a:latin typeface="Times New Roman" pitchFamily="18" charset="0"/>
                <a:cs typeface="Times New Roman" pitchFamily="18" charset="0"/>
              </a:rPr>
              <a:t>Tiết</a:t>
            </a:r>
            <a:r>
              <a:rPr lang="en-US" sz="2600" b="1" dirty="0">
                <a:solidFill>
                  <a:srgbClr val="FF0000"/>
                </a:solidFill>
                <a:latin typeface="Times New Roman" pitchFamily="18" charset="0"/>
                <a:cs typeface="Times New Roman" pitchFamily="18" charset="0"/>
              </a:rPr>
              <a:t>: 11</a:t>
            </a:r>
            <a:r>
              <a:rPr lang="vi-VN" sz="2600" b="1" dirty="0" smtClean="0">
                <a:solidFill>
                  <a:srgbClr val="FF0000"/>
                </a:solidFill>
                <a:latin typeface="Times New Roman" pitchFamily="18" charset="0"/>
                <a:cs typeface="Times New Roman" pitchFamily="18" charset="0"/>
              </a:rPr>
              <a:t>9 - </a:t>
            </a:r>
            <a:r>
              <a:rPr lang="en-US" sz="2600" b="1" dirty="0" smtClean="0">
                <a:solidFill>
                  <a:srgbClr val="FF0000"/>
                </a:solidFill>
                <a:latin typeface="Times New Roman" pitchFamily="18" charset="0"/>
                <a:cs typeface="Times New Roman" pitchFamily="18" charset="0"/>
              </a:rPr>
              <a:t>LIÊN </a:t>
            </a:r>
            <a:r>
              <a:rPr lang="en-US" sz="2600" b="1" dirty="0">
                <a:solidFill>
                  <a:srgbClr val="FF0000"/>
                </a:solidFill>
                <a:latin typeface="Times New Roman" pitchFamily="18" charset="0"/>
                <a:cs typeface="Times New Roman" pitchFamily="18" charset="0"/>
              </a:rPr>
              <a:t>KẾT CÂU VÀ LIÊN KẾT ĐOẠN VĂN </a:t>
            </a:r>
            <a:r>
              <a:rPr lang="vi-VN" sz="2600" b="1" dirty="0" smtClean="0">
                <a:solidFill>
                  <a:srgbClr val="FF0000"/>
                </a:solidFill>
                <a:latin typeface="Times New Roman" pitchFamily="18" charset="0"/>
                <a:cs typeface="Times New Roman" pitchFamily="18" charset="0"/>
              </a:rPr>
              <a:t>   </a:t>
            </a:r>
            <a:r>
              <a:rPr lang="en-US" sz="2600" b="1" dirty="0" smtClean="0">
                <a:solidFill>
                  <a:srgbClr val="FF0000"/>
                </a:solidFill>
                <a:latin typeface="Times New Roman" pitchFamily="18" charset="0"/>
                <a:cs typeface="Times New Roman" pitchFamily="18" charset="0"/>
              </a:rPr>
              <a:t>(</a:t>
            </a:r>
            <a:r>
              <a:rPr lang="en-US" sz="2600" b="1" dirty="0">
                <a:solidFill>
                  <a:srgbClr val="FF0000"/>
                </a:solidFill>
                <a:latin typeface="Times New Roman" pitchFamily="18" charset="0"/>
                <a:cs typeface="Times New Roman" pitchFamily="18" charset="0"/>
              </a:rPr>
              <a:t>LUYỆN TẬP)</a:t>
            </a:r>
            <a:endParaRPr lang="en-US" sz="2600" dirty="0"/>
          </a:p>
        </p:txBody>
      </p:sp>
      <p:pic>
        <p:nvPicPr>
          <p:cNvPr id="1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6299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747" fill="hold"/>
                                        <p:tgtEl>
                                          <p:spTgt spid="17"/>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500"/>
                                        <p:tgtEl>
                                          <p:spTgt spid="5"/>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7"/>
                </p:tgtEl>
              </p:cMediaNode>
            </p:audio>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10800&quot;&gt;&lt;object type=&quot;3&quot; unique_id=&quot;10801&quot;&gt;&lt;property id=&quot;20148&quot; value=&quot;5&quot;/&gt;&lt;property id=&quot;20300&quot; value=&quot;Slide 1 - &amp;quot;  Tiết: 119  LIÊN KẾT CÂU VÀ LIÊN KẾT ĐOẠN VĂN (LUYỆN TẬP)&amp;quot;&quot;/&gt;&lt;property id=&quot;20307&quot; value=&quot;265&quot;/&gt;&lt;/object&gt;&lt;object type=&quot;3&quot; unique_id=&quot;10802&quot;&gt;&lt;property id=&quot;20148&quot; value=&quot;5&quot;/&gt;&lt;property id=&quot;20300&quot; value=&quot;Slide 2 - &amp;quot;KIỂM TRA BÀI CŨ&amp;quot;&quot;/&gt;&lt;property id=&quot;20307&quot; value=&quot;277&quot;/&gt;&lt;/object&gt;&lt;object type=&quot;3&quot; unique_id=&quot;10803&quot;&gt;&lt;property id=&quot;20148&quot; value=&quot;5&quot;/&gt;&lt;property id=&quot;20300&quot; value=&quot;Slide 3 - &amp;quot;    Các câu văn, đoạn văn trong văn bản được liên kết chặt chẽ với nhau về mặt nội dung và hình thức:&amp;quot;&quot;/&gt;&lt;property id=&quot;20307&quot; value=&quot;278&quot;/&gt;&lt;/object&gt;&lt;object type=&quot;3&quot; unique_id=&quot;10804&quot;&gt;&lt;property id=&quot;20148&quot; value=&quot;5&quot;/&gt;&lt;property id=&quot;20300&quot; value=&quot;Slide 4 - &amp;quot;  II. LUYỆN TẬP&amp;quot;&quot;/&gt;&lt;property id=&quot;20307&quot; value=&quot;272&quot;/&gt;&lt;/object&gt;&lt;object type=&quot;3&quot; unique_id=&quot;10805&quot;&gt;&lt;property id=&quot;20148&quot; value=&quot;5&quot;/&gt;&lt;property id=&quot;20300&quot; value=&quot;Slide 5&quot;/&gt;&lt;property id=&quot;20307&quot; value=&quot;270&quot;/&gt;&lt;/object&gt;&lt;object type=&quot;3&quot; unique_id=&quot;10806&quot;&gt;&lt;property id=&quot;20148&quot; value=&quot;5&quot;/&gt;&lt;property id=&quot;20300&quot; value=&quot;Slide 6 - &amp;quot;b) Văn nghệ đã làm cho tâm hồn họ thực được sống. Lời gửi của văn nghệ là sự sống.        Sự sống ấy tỏa đều cho mọ&quot;/&gt;&lt;property id=&quot;20307&quot; value=&quot;273&quot;/&gt;&lt;/object&gt;&lt;object type=&quot;3&quot; unique_id=&quot;10807&quot;&gt;&lt;property id=&quot;20148&quot; value=&quot;5&quot;/&gt;&lt;property id=&quot;20300&quot; value=&quot;Slide 7 - &amp;quot;b)   Văn nghệ đã làm cho tâm hồn họ thực được sống. Lời gửi của văn nghệ là sự sống.        Sự sống ấy tỏa đều cho &quot;/&gt;&lt;property id=&quot;20307&quot; value=&quot;279&quot;/&gt;&lt;/object&gt;&lt;object type=&quot;3&quot; unique_id=&quot;10808&quot;&gt;&lt;property id=&quot;20148&quot; value=&quot;5&quot;/&gt;&lt;property id=&quot;20300&quot; value=&quot;Slide 8 - &amp;quot;c. Thật ra, thời gian không phải là một mà là hai: đó vừa là một định luật tự nhiên, khách quan, bao trùm thế giới,&quot;/&gt;&lt;property id=&quot;20307&quot; value=&quot;274&quot;/&gt;&lt;/object&gt;&lt;object type=&quot;3&quot; unique_id=&quot;10810&quot;&gt;&lt;property id=&quot;20148&quot; value=&quot;5&quot;/&gt;&lt;property id=&quot;20300&quot; value=&quot;Slide 9 - &amp;quot;                              d. Những người yếu đuối vẫn hay hiền lành. Muốn ác phải là kẻ mạnh.                  &quot;/&gt;&lt;property id=&quot;20307&quot; value=&quot;275&quot;/&gt;&lt;/object&gt;&lt;object type=&quot;3&quot; unique_id=&quot;10811&quot;&gt;&lt;property id=&quot;20148&quot; value=&quot;5&quot;/&gt;&lt;property id=&quot;20300&quot; value=&quot;Slide 10 - &amp;quot;Bài tập 2: Tìm cặp từ trái nghĩa&amp;quot;&quot;/&gt;&lt;property id=&quot;20307&quot; value=&quot;260&quot;/&gt;&lt;/object&gt;&lt;object type=&quot;3&quot; unique_id=&quot;10812&quot;&gt;&lt;property id=&quot;20148&quot; value=&quot;5&quot;/&gt;&lt;property id=&quot;20300&quot; value=&quot;Slide 11&quot;/&gt;&lt;property id=&quot;20307&quot; value=&quot;261&quot;/&gt;&lt;/object&gt;&lt;object type=&quot;3&quot; unique_id=&quot;10813&quot;&gt;&lt;property id=&quot;20148&quot; value=&quot;5&quot;/&gt;&lt;property id=&quot;20300&quot; value=&quot;Slide 12 - &amp;quot;Bài tập 3: Tìm lỗi liên kết về nội dung, cách chữa&amp;quot;&quot;/&gt;&lt;property id=&quot;20307&quot; value=&quot;262&quot;/&gt;&lt;/object&gt;&lt;object type=&quot;3&quot; unique_id=&quot;10815&quot;&gt;&lt;property id=&quot;20148&quot; value=&quot;5&quot;/&gt;&lt;property id=&quot;20300&quot; value=&quot;Slide 13&quot;/&gt;&lt;property id=&quot;20307&quot; value=&quot;264&quot;/&gt;&lt;/object&gt;&lt;object type=&quot;3&quot; unique_id=&quot;10817&quot;&gt;&lt;property id=&quot;20148&quot; value=&quot;5&quot;/&gt;&lt;property id=&quot;20300&quot; value=&quot;Slide 14 - &amp;quot;    Bài tập 4: Tìm lỗi về liên kết hình thức, nêu cách sửa &amp;quot;&quot;/&gt;&lt;property id=&quot;20307&quot; value=&quot;268&quot;/&gt;&lt;/object&gt;&lt;object type=&quot;3&quot; unique_id=&quot;12554&quot;&gt;&lt;property id=&quot;20148&quot; value=&quot;5&quot;/&gt;&lt;property id=&quot;20300&quot; value=&quot;Slide 15&quot;/&gt;&lt;property id=&quot;20307&quot; value=&quot;280&quot;/&gt;&lt;/object&gt;&lt;object type=&quot;3&quot; unique_id=&quot;12680&quot;&gt;&lt;property id=&quot;20148&quot; value=&quot;5&quot;/&gt;&lt;property id=&quot;20300&quot; value=&quot;Slide 16&quot;/&gt;&lt;property id=&quot;20307&quot; value=&quot;281&quot;/&gt;&lt;/object&gt;&lt;/object&gt;&lt;object type=&quot;8&quot; unique_id=&quot;10840&quot;&gt;&lt;/object&gt;&lt;/object&gt;&lt;/database&gt;"/>
  <p:tag name="ISPRING_LMS_API_VERSION" val="SCORM 2004 (2nd edition)"/>
  <p:tag name="ISPRING_ULTRA_SCORM_COURSE_ID" val="585D515C-41BF-486C-932D-B708744670D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h\uFFFD{E9E76C1C-8B05-4018-863A-3535905BC93C}&quot;,&quot;D:\\nguyenvantha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PRESENTATION_TITLE" val="Bai 22 Lien ket cau va lien ket doan van Luyen tap"/>
  <p:tag name="ISPRING_FIRST_PUBLISH" val="1"/>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588</TotalTime>
  <Words>1405</Words>
  <Application>Microsoft Office PowerPoint</Application>
  <PresentationFormat>On-screen Show (4:3)</PresentationFormat>
  <Paragraphs>96</Paragraphs>
  <Slides>16</Slides>
  <Notes>16</Notes>
  <HiddenSlides>0</HiddenSlides>
  <MMClips>22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  Tiết: 119  LIÊN KẾT CÂU VÀ LIÊN KẾT ĐOẠN VĂN (LUYỆN TẬP)</vt:lpstr>
      <vt:lpstr>KIỂM TRA BÀI CŨ</vt:lpstr>
      <vt:lpstr>    Các câu văn, đoạn văn trong văn bản được liên kết chặt chẽ với nhau về mặt nội dung và hình thức:</vt:lpstr>
      <vt:lpstr>  II. LUYỆN TẬP</vt:lpstr>
      <vt:lpstr>PowerPoint Presentation</vt:lpstr>
      <vt:lpstr>b) Văn nghệ đã làm cho tâm hồn họ thực được sống. Lời gửi của văn nghệ là sự sống.        Sự sống ấy tỏa đều cho mọi vẻ, mọi mặt của tâm hồn.Văn nghệ nói chuyện với tất cả tâm hồn chúng ta, không riêng gì trí tuệ, nhất là trí thức.         (Nguyễn Đình Thi, Tiếng nói của văn nghệ) </vt:lpstr>
      <vt:lpstr>b)   Văn nghệ đã làm cho tâm hồn họ thực được sống. Lời gửi của văn nghệ là sự sống.        Sự sống ấy tỏa đều cho mọi vẻ, mọi mặt của tâm hồn.Văn nghệ nói chuyện với tất cả tâm hồn chúng ta, không riêng gì trí tuệ, nhất là trí thức.       (Nguyễn Đình Thi, Tiếng nói của văn nghệ) </vt:lpstr>
      <vt:lpstr>c. Thật ra, thời gian không phải là một mà là hai: đó vừa là một định luật tự nhiên, khách quan, bao trùm thế giới, vừa là một khái niệm chủ quan của con người đơn độc. Bởi vì chỉ có con người mới có ý thức về thời gian. Con người là sinh vật duy nhất biết rằng mình sẽ chết, và biết rằng thời gian là liên tục.                (Thời gian là gì?, trong tạp chí Tia sáng) </vt:lpstr>
      <vt:lpstr>                              d. Những người yếu đuối vẫn hay hiền lành. Muốn ác phải là kẻ mạnh.                                   (Nam Cao, Chí Phèo) </vt:lpstr>
      <vt:lpstr>Bài tập 2: Tìm cặp từ trái nghĩa</vt:lpstr>
      <vt:lpstr>PowerPoint Presentation</vt:lpstr>
      <vt:lpstr>Bài tập 3: Tìm lỗi liên kết về nội dung, cách chữa</vt:lpstr>
      <vt:lpstr>PowerPoint Presentation</vt:lpstr>
      <vt:lpstr>    Bài tập 4: Tìm lỗi về liên kết hình thức, nêu cách sửa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22 Lien ket cau va lien ket doan van Luyen tap</dc:title>
  <dc:creator>ASUS</dc:creator>
  <cp:lastModifiedBy>Microsoft</cp:lastModifiedBy>
  <cp:revision>113</cp:revision>
  <dcterms:created xsi:type="dcterms:W3CDTF">2014-02-13T14:15:52Z</dcterms:created>
  <dcterms:modified xsi:type="dcterms:W3CDTF">2020-02-19T10:14:27Z</dcterms:modified>
</cp:coreProperties>
</file>