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sldIdLst>
    <p:sldId id="304" r:id="rId2"/>
    <p:sldId id="264" r:id="rId3"/>
    <p:sldId id="265" r:id="rId4"/>
    <p:sldId id="287" r:id="rId5"/>
    <p:sldId id="269" r:id="rId6"/>
    <p:sldId id="270" r:id="rId7"/>
    <p:sldId id="274" r:id="rId8"/>
    <p:sldId id="276" r:id="rId9"/>
    <p:sldId id="277" r:id="rId10"/>
    <p:sldId id="279" r:id="rId11"/>
    <p:sldId id="280" r:id="rId12"/>
    <p:sldId id="281" r:id="rId13"/>
    <p:sldId id="284" r:id="rId14"/>
    <p:sldId id="291" r:id="rId15"/>
    <p:sldId id="303" r:id="rId16"/>
    <p:sldId id="30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0502" autoAdjust="0"/>
  </p:normalViewPr>
  <p:slideViewPr>
    <p:cSldViewPr>
      <p:cViewPr>
        <p:scale>
          <a:sx n="63" d="100"/>
          <a:sy n="63" d="100"/>
        </p:scale>
        <p:origin x="-15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29D166-701E-4E37-A316-A5A2DC92990F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BED575-ACF1-4F20-A705-E13B70675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1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F3F0-2D16-44F4-BF95-BE46DF3278DA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4733-5253-46F0-A1BD-4A144F26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0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A80F-5082-4CD8-8507-C1C7E654F3FD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0702-B2ED-4DC0-8AFB-B22B0027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0BB1-D0BB-46D7-BF19-415292B21473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700A-91C6-4FE6-9DE9-9A9C0CDEB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20F5-4B92-4E15-B055-F0A3E23FECE1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C24C-E78A-426E-89A0-B607F536A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B2B0-44CF-4DD2-9A99-7A32F0502EB2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4A38-0CEB-4634-B171-A57B74744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CCD2-66D5-49D1-B959-4BAF35054F86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284B-2122-47AD-8F21-5AC35961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E06C-E800-4909-A981-BB7612F2293C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4583-54A6-4141-B865-517C56478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C90F-C9AF-47CB-8613-AB02639A356D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D1C1-D241-4D77-AA04-CF8B645B6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A5FC-15D0-413D-8563-29BA672BAD11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5423-9B96-4AF8-B520-1BEDDABEB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5E57-E256-498F-A603-83D2992B157C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0369-EAC4-4D96-96FE-E3FC1DD7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2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AC78-F5B6-4EF7-9244-ED8471C15998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B13E-0718-4A80-B44A-5882821D0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CF4E7-2F82-4F66-A95A-822B166726F8}" type="datetimeFigureOut">
              <a:rPr lang="en-US"/>
              <a:pPr>
                <a:defRPr/>
              </a:pPr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803BDC-E558-4103-8AD9-3A96ACBB9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35.xml"/><Relationship Id="rId21" Type="http://schemas.openxmlformats.org/officeDocument/2006/relationships/tags" Target="../tags/tag39.xml"/><Relationship Id="rId42" Type="http://schemas.openxmlformats.org/officeDocument/2006/relationships/tags" Target="../tags/tag60.xml"/><Relationship Id="rId63" Type="http://schemas.openxmlformats.org/officeDocument/2006/relationships/tags" Target="../tags/tag81.xml"/><Relationship Id="rId84" Type="http://schemas.openxmlformats.org/officeDocument/2006/relationships/tags" Target="../tags/tag102.xml"/><Relationship Id="rId138" Type="http://schemas.openxmlformats.org/officeDocument/2006/relationships/tags" Target="../tags/tag156.xml"/><Relationship Id="rId159" Type="http://schemas.openxmlformats.org/officeDocument/2006/relationships/tags" Target="../tags/tag177.xml"/><Relationship Id="rId170" Type="http://schemas.openxmlformats.org/officeDocument/2006/relationships/tags" Target="../tags/tag188.xml"/><Relationship Id="rId191" Type="http://schemas.openxmlformats.org/officeDocument/2006/relationships/tags" Target="../tags/tag209.xml"/><Relationship Id="rId205" Type="http://schemas.openxmlformats.org/officeDocument/2006/relationships/image" Target="../media/image1.png"/><Relationship Id="rId16" Type="http://schemas.openxmlformats.org/officeDocument/2006/relationships/tags" Target="../tags/tag34.xml"/><Relationship Id="rId107" Type="http://schemas.openxmlformats.org/officeDocument/2006/relationships/tags" Target="../tags/tag125.xml"/><Relationship Id="rId11" Type="http://schemas.openxmlformats.org/officeDocument/2006/relationships/tags" Target="../tags/tag29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74" Type="http://schemas.openxmlformats.org/officeDocument/2006/relationships/tags" Target="../tags/tag92.xml"/><Relationship Id="rId79" Type="http://schemas.openxmlformats.org/officeDocument/2006/relationships/tags" Target="../tags/tag97.xml"/><Relationship Id="rId102" Type="http://schemas.openxmlformats.org/officeDocument/2006/relationships/tags" Target="../tags/tag120.xml"/><Relationship Id="rId123" Type="http://schemas.openxmlformats.org/officeDocument/2006/relationships/tags" Target="../tags/tag141.xml"/><Relationship Id="rId128" Type="http://schemas.openxmlformats.org/officeDocument/2006/relationships/tags" Target="../tags/tag146.xml"/><Relationship Id="rId144" Type="http://schemas.openxmlformats.org/officeDocument/2006/relationships/tags" Target="../tags/tag162.xml"/><Relationship Id="rId149" Type="http://schemas.openxmlformats.org/officeDocument/2006/relationships/tags" Target="../tags/tag167.xml"/><Relationship Id="rId5" Type="http://schemas.openxmlformats.org/officeDocument/2006/relationships/tags" Target="../tags/tag23.xml"/><Relationship Id="rId90" Type="http://schemas.openxmlformats.org/officeDocument/2006/relationships/tags" Target="../tags/tag108.xml"/><Relationship Id="rId95" Type="http://schemas.openxmlformats.org/officeDocument/2006/relationships/tags" Target="../tags/tag113.xml"/><Relationship Id="rId160" Type="http://schemas.openxmlformats.org/officeDocument/2006/relationships/tags" Target="../tags/tag178.xml"/><Relationship Id="rId165" Type="http://schemas.openxmlformats.org/officeDocument/2006/relationships/tags" Target="../tags/tag183.xml"/><Relationship Id="rId181" Type="http://schemas.openxmlformats.org/officeDocument/2006/relationships/tags" Target="../tags/tag199.xml"/><Relationship Id="rId186" Type="http://schemas.openxmlformats.org/officeDocument/2006/relationships/tags" Target="../tags/tag204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64" Type="http://schemas.openxmlformats.org/officeDocument/2006/relationships/tags" Target="../tags/tag82.xml"/><Relationship Id="rId69" Type="http://schemas.openxmlformats.org/officeDocument/2006/relationships/tags" Target="../tags/tag87.xml"/><Relationship Id="rId113" Type="http://schemas.openxmlformats.org/officeDocument/2006/relationships/tags" Target="../tags/tag131.xml"/><Relationship Id="rId118" Type="http://schemas.openxmlformats.org/officeDocument/2006/relationships/tags" Target="../tags/tag136.xml"/><Relationship Id="rId134" Type="http://schemas.openxmlformats.org/officeDocument/2006/relationships/tags" Target="../tags/tag152.xml"/><Relationship Id="rId139" Type="http://schemas.openxmlformats.org/officeDocument/2006/relationships/tags" Target="../tags/tag157.xml"/><Relationship Id="rId80" Type="http://schemas.openxmlformats.org/officeDocument/2006/relationships/tags" Target="../tags/tag98.xml"/><Relationship Id="rId85" Type="http://schemas.openxmlformats.org/officeDocument/2006/relationships/tags" Target="../tags/tag103.xml"/><Relationship Id="rId150" Type="http://schemas.openxmlformats.org/officeDocument/2006/relationships/tags" Target="../tags/tag168.xml"/><Relationship Id="rId155" Type="http://schemas.openxmlformats.org/officeDocument/2006/relationships/tags" Target="../tags/tag173.xml"/><Relationship Id="rId171" Type="http://schemas.openxmlformats.org/officeDocument/2006/relationships/tags" Target="../tags/tag189.xml"/><Relationship Id="rId176" Type="http://schemas.openxmlformats.org/officeDocument/2006/relationships/tags" Target="../tags/tag194.xml"/><Relationship Id="rId192" Type="http://schemas.openxmlformats.org/officeDocument/2006/relationships/tags" Target="../tags/tag210.xml"/><Relationship Id="rId197" Type="http://schemas.openxmlformats.org/officeDocument/2006/relationships/tags" Target="../tags/tag215.xml"/><Relationship Id="rId201" Type="http://schemas.openxmlformats.org/officeDocument/2006/relationships/tags" Target="../tags/tag219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59" Type="http://schemas.openxmlformats.org/officeDocument/2006/relationships/tags" Target="../tags/tag77.xml"/><Relationship Id="rId103" Type="http://schemas.openxmlformats.org/officeDocument/2006/relationships/tags" Target="../tags/tag121.xml"/><Relationship Id="rId108" Type="http://schemas.openxmlformats.org/officeDocument/2006/relationships/tags" Target="../tags/tag126.xml"/><Relationship Id="rId124" Type="http://schemas.openxmlformats.org/officeDocument/2006/relationships/tags" Target="../tags/tag142.xml"/><Relationship Id="rId129" Type="http://schemas.openxmlformats.org/officeDocument/2006/relationships/tags" Target="../tags/tag147.xml"/><Relationship Id="rId54" Type="http://schemas.openxmlformats.org/officeDocument/2006/relationships/tags" Target="../tags/tag72.xml"/><Relationship Id="rId70" Type="http://schemas.openxmlformats.org/officeDocument/2006/relationships/tags" Target="../tags/tag88.xml"/><Relationship Id="rId75" Type="http://schemas.openxmlformats.org/officeDocument/2006/relationships/tags" Target="../tags/tag93.xml"/><Relationship Id="rId91" Type="http://schemas.openxmlformats.org/officeDocument/2006/relationships/tags" Target="../tags/tag109.xml"/><Relationship Id="rId96" Type="http://schemas.openxmlformats.org/officeDocument/2006/relationships/tags" Target="../tags/tag114.xml"/><Relationship Id="rId140" Type="http://schemas.openxmlformats.org/officeDocument/2006/relationships/tags" Target="../tags/tag158.xml"/><Relationship Id="rId145" Type="http://schemas.openxmlformats.org/officeDocument/2006/relationships/tags" Target="../tags/tag163.xml"/><Relationship Id="rId161" Type="http://schemas.openxmlformats.org/officeDocument/2006/relationships/tags" Target="../tags/tag179.xml"/><Relationship Id="rId166" Type="http://schemas.openxmlformats.org/officeDocument/2006/relationships/tags" Target="../tags/tag184.xml"/><Relationship Id="rId182" Type="http://schemas.openxmlformats.org/officeDocument/2006/relationships/tags" Target="../tags/tag200.xml"/><Relationship Id="rId187" Type="http://schemas.openxmlformats.org/officeDocument/2006/relationships/tags" Target="../tags/tag205.xml"/><Relationship Id="rId1" Type="http://schemas.openxmlformats.org/officeDocument/2006/relationships/tags" Target="../tags/tag20.xml"/><Relationship Id="rId6" Type="http://schemas.openxmlformats.org/officeDocument/2006/relationships/tags" Target="../tags/tag24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49" Type="http://schemas.openxmlformats.org/officeDocument/2006/relationships/tags" Target="../tags/tag67.xml"/><Relationship Id="rId114" Type="http://schemas.openxmlformats.org/officeDocument/2006/relationships/tags" Target="../tags/tag132.xml"/><Relationship Id="rId119" Type="http://schemas.openxmlformats.org/officeDocument/2006/relationships/tags" Target="../tags/tag137.xml"/><Relationship Id="rId44" Type="http://schemas.openxmlformats.org/officeDocument/2006/relationships/tags" Target="../tags/tag62.xml"/><Relationship Id="rId60" Type="http://schemas.openxmlformats.org/officeDocument/2006/relationships/tags" Target="../tags/tag78.xml"/><Relationship Id="rId65" Type="http://schemas.openxmlformats.org/officeDocument/2006/relationships/tags" Target="../tags/tag83.xml"/><Relationship Id="rId81" Type="http://schemas.openxmlformats.org/officeDocument/2006/relationships/tags" Target="../tags/tag99.xml"/><Relationship Id="rId86" Type="http://schemas.openxmlformats.org/officeDocument/2006/relationships/tags" Target="../tags/tag104.xml"/><Relationship Id="rId130" Type="http://schemas.openxmlformats.org/officeDocument/2006/relationships/tags" Target="../tags/tag148.xml"/><Relationship Id="rId135" Type="http://schemas.openxmlformats.org/officeDocument/2006/relationships/tags" Target="../tags/tag153.xml"/><Relationship Id="rId151" Type="http://schemas.openxmlformats.org/officeDocument/2006/relationships/tags" Target="../tags/tag169.xml"/><Relationship Id="rId156" Type="http://schemas.openxmlformats.org/officeDocument/2006/relationships/tags" Target="../tags/tag174.xml"/><Relationship Id="rId177" Type="http://schemas.openxmlformats.org/officeDocument/2006/relationships/tags" Target="../tags/tag195.xml"/><Relationship Id="rId198" Type="http://schemas.openxmlformats.org/officeDocument/2006/relationships/tags" Target="../tags/tag216.xml"/><Relationship Id="rId172" Type="http://schemas.openxmlformats.org/officeDocument/2006/relationships/tags" Target="../tags/tag190.xml"/><Relationship Id="rId193" Type="http://schemas.openxmlformats.org/officeDocument/2006/relationships/tags" Target="../tags/tag211.xml"/><Relationship Id="rId202" Type="http://schemas.openxmlformats.org/officeDocument/2006/relationships/tags" Target="../tags/tag220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9" Type="http://schemas.openxmlformats.org/officeDocument/2006/relationships/tags" Target="../tags/tag57.xml"/><Relationship Id="rId109" Type="http://schemas.openxmlformats.org/officeDocument/2006/relationships/tags" Target="../tags/tag127.xml"/><Relationship Id="rId34" Type="http://schemas.openxmlformats.org/officeDocument/2006/relationships/tags" Target="../tags/tag52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76" Type="http://schemas.openxmlformats.org/officeDocument/2006/relationships/tags" Target="../tags/tag94.xml"/><Relationship Id="rId97" Type="http://schemas.openxmlformats.org/officeDocument/2006/relationships/tags" Target="../tags/tag115.xml"/><Relationship Id="rId104" Type="http://schemas.openxmlformats.org/officeDocument/2006/relationships/tags" Target="../tags/tag122.xml"/><Relationship Id="rId120" Type="http://schemas.openxmlformats.org/officeDocument/2006/relationships/tags" Target="../tags/tag138.xml"/><Relationship Id="rId125" Type="http://schemas.openxmlformats.org/officeDocument/2006/relationships/tags" Target="../tags/tag143.xml"/><Relationship Id="rId141" Type="http://schemas.openxmlformats.org/officeDocument/2006/relationships/tags" Target="../tags/tag159.xml"/><Relationship Id="rId146" Type="http://schemas.openxmlformats.org/officeDocument/2006/relationships/tags" Target="../tags/tag164.xml"/><Relationship Id="rId167" Type="http://schemas.openxmlformats.org/officeDocument/2006/relationships/tags" Target="../tags/tag185.xml"/><Relationship Id="rId188" Type="http://schemas.openxmlformats.org/officeDocument/2006/relationships/tags" Target="../tags/tag206.xml"/><Relationship Id="rId7" Type="http://schemas.openxmlformats.org/officeDocument/2006/relationships/tags" Target="../tags/tag25.xml"/><Relationship Id="rId71" Type="http://schemas.openxmlformats.org/officeDocument/2006/relationships/tags" Target="../tags/tag89.xml"/><Relationship Id="rId92" Type="http://schemas.openxmlformats.org/officeDocument/2006/relationships/tags" Target="../tags/tag110.xml"/><Relationship Id="rId162" Type="http://schemas.openxmlformats.org/officeDocument/2006/relationships/tags" Target="../tags/tag180.xml"/><Relationship Id="rId183" Type="http://schemas.openxmlformats.org/officeDocument/2006/relationships/tags" Target="../tags/tag201.xml"/><Relationship Id="rId2" Type="http://schemas.openxmlformats.org/officeDocument/2006/relationships/tags" Target="../tags/tag21.xml"/><Relationship Id="rId29" Type="http://schemas.openxmlformats.org/officeDocument/2006/relationships/tags" Target="../tags/tag47.xml"/><Relationship Id="rId24" Type="http://schemas.openxmlformats.org/officeDocument/2006/relationships/tags" Target="../tags/tag42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66" Type="http://schemas.openxmlformats.org/officeDocument/2006/relationships/tags" Target="../tags/tag84.xml"/><Relationship Id="rId87" Type="http://schemas.openxmlformats.org/officeDocument/2006/relationships/tags" Target="../tags/tag105.xml"/><Relationship Id="rId110" Type="http://schemas.openxmlformats.org/officeDocument/2006/relationships/tags" Target="../tags/tag128.xml"/><Relationship Id="rId115" Type="http://schemas.openxmlformats.org/officeDocument/2006/relationships/tags" Target="../tags/tag133.xml"/><Relationship Id="rId131" Type="http://schemas.openxmlformats.org/officeDocument/2006/relationships/tags" Target="../tags/tag149.xml"/><Relationship Id="rId136" Type="http://schemas.openxmlformats.org/officeDocument/2006/relationships/tags" Target="../tags/tag154.xml"/><Relationship Id="rId157" Type="http://schemas.openxmlformats.org/officeDocument/2006/relationships/tags" Target="../tags/tag175.xml"/><Relationship Id="rId178" Type="http://schemas.openxmlformats.org/officeDocument/2006/relationships/tags" Target="../tags/tag196.xml"/><Relationship Id="rId61" Type="http://schemas.openxmlformats.org/officeDocument/2006/relationships/tags" Target="../tags/tag79.xml"/><Relationship Id="rId82" Type="http://schemas.openxmlformats.org/officeDocument/2006/relationships/tags" Target="../tags/tag100.xml"/><Relationship Id="rId152" Type="http://schemas.openxmlformats.org/officeDocument/2006/relationships/tags" Target="../tags/tag170.xml"/><Relationship Id="rId173" Type="http://schemas.openxmlformats.org/officeDocument/2006/relationships/tags" Target="../tags/tag191.xml"/><Relationship Id="rId194" Type="http://schemas.openxmlformats.org/officeDocument/2006/relationships/tags" Target="../tags/tag212.xml"/><Relationship Id="rId199" Type="http://schemas.openxmlformats.org/officeDocument/2006/relationships/tags" Target="../tags/tag217.xml"/><Relationship Id="rId203" Type="http://schemas.openxmlformats.org/officeDocument/2006/relationships/tags" Target="../tags/tag221.xml"/><Relationship Id="rId19" Type="http://schemas.openxmlformats.org/officeDocument/2006/relationships/tags" Target="../tags/tag37.xml"/><Relationship Id="rId14" Type="http://schemas.openxmlformats.org/officeDocument/2006/relationships/tags" Target="../tags/tag32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56" Type="http://schemas.openxmlformats.org/officeDocument/2006/relationships/tags" Target="../tags/tag74.xml"/><Relationship Id="rId77" Type="http://schemas.openxmlformats.org/officeDocument/2006/relationships/tags" Target="../tags/tag95.xml"/><Relationship Id="rId100" Type="http://schemas.openxmlformats.org/officeDocument/2006/relationships/tags" Target="../tags/tag118.xml"/><Relationship Id="rId105" Type="http://schemas.openxmlformats.org/officeDocument/2006/relationships/tags" Target="../tags/tag123.xml"/><Relationship Id="rId126" Type="http://schemas.openxmlformats.org/officeDocument/2006/relationships/tags" Target="../tags/tag144.xml"/><Relationship Id="rId147" Type="http://schemas.openxmlformats.org/officeDocument/2006/relationships/tags" Target="../tags/tag165.xml"/><Relationship Id="rId168" Type="http://schemas.openxmlformats.org/officeDocument/2006/relationships/tags" Target="../tags/tag186.xml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93" Type="http://schemas.openxmlformats.org/officeDocument/2006/relationships/tags" Target="../tags/tag111.xml"/><Relationship Id="rId98" Type="http://schemas.openxmlformats.org/officeDocument/2006/relationships/tags" Target="../tags/tag116.xml"/><Relationship Id="rId121" Type="http://schemas.openxmlformats.org/officeDocument/2006/relationships/tags" Target="../tags/tag139.xml"/><Relationship Id="rId142" Type="http://schemas.openxmlformats.org/officeDocument/2006/relationships/tags" Target="../tags/tag160.xml"/><Relationship Id="rId163" Type="http://schemas.openxmlformats.org/officeDocument/2006/relationships/tags" Target="../tags/tag181.xml"/><Relationship Id="rId184" Type="http://schemas.openxmlformats.org/officeDocument/2006/relationships/tags" Target="../tags/tag202.xml"/><Relationship Id="rId189" Type="http://schemas.openxmlformats.org/officeDocument/2006/relationships/tags" Target="../tags/tag207.xml"/><Relationship Id="rId3" Type="http://schemas.openxmlformats.org/officeDocument/2006/relationships/audio" Target="../media/audio1.wav"/><Relationship Id="rId25" Type="http://schemas.openxmlformats.org/officeDocument/2006/relationships/tags" Target="../tags/tag43.xml"/><Relationship Id="rId46" Type="http://schemas.openxmlformats.org/officeDocument/2006/relationships/tags" Target="../tags/tag64.xml"/><Relationship Id="rId67" Type="http://schemas.openxmlformats.org/officeDocument/2006/relationships/tags" Target="../tags/tag85.xml"/><Relationship Id="rId116" Type="http://schemas.openxmlformats.org/officeDocument/2006/relationships/tags" Target="../tags/tag134.xml"/><Relationship Id="rId137" Type="http://schemas.openxmlformats.org/officeDocument/2006/relationships/tags" Target="../tags/tag155.xml"/><Relationship Id="rId158" Type="http://schemas.openxmlformats.org/officeDocument/2006/relationships/tags" Target="../tags/tag176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62" Type="http://schemas.openxmlformats.org/officeDocument/2006/relationships/tags" Target="../tags/tag80.xml"/><Relationship Id="rId83" Type="http://schemas.openxmlformats.org/officeDocument/2006/relationships/tags" Target="../tags/tag101.xml"/><Relationship Id="rId88" Type="http://schemas.openxmlformats.org/officeDocument/2006/relationships/tags" Target="../tags/tag106.xml"/><Relationship Id="rId111" Type="http://schemas.openxmlformats.org/officeDocument/2006/relationships/tags" Target="../tags/tag129.xml"/><Relationship Id="rId132" Type="http://schemas.openxmlformats.org/officeDocument/2006/relationships/tags" Target="../tags/tag150.xml"/><Relationship Id="rId153" Type="http://schemas.openxmlformats.org/officeDocument/2006/relationships/tags" Target="../tags/tag171.xml"/><Relationship Id="rId174" Type="http://schemas.openxmlformats.org/officeDocument/2006/relationships/tags" Target="../tags/tag192.xml"/><Relationship Id="rId179" Type="http://schemas.openxmlformats.org/officeDocument/2006/relationships/tags" Target="../tags/tag197.xml"/><Relationship Id="rId195" Type="http://schemas.openxmlformats.org/officeDocument/2006/relationships/tags" Target="../tags/tag213.xml"/><Relationship Id="rId190" Type="http://schemas.openxmlformats.org/officeDocument/2006/relationships/tags" Target="../tags/tag208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33.xml"/><Relationship Id="rId36" Type="http://schemas.openxmlformats.org/officeDocument/2006/relationships/tags" Target="../tags/tag54.xml"/><Relationship Id="rId57" Type="http://schemas.openxmlformats.org/officeDocument/2006/relationships/tags" Target="../tags/tag75.xml"/><Relationship Id="rId106" Type="http://schemas.openxmlformats.org/officeDocument/2006/relationships/tags" Target="../tags/tag124.xml"/><Relationship Id="rId127" Type="http://schemas.openxmlformats.org/officeDocument/2006/relationships/tags" Target="../tags/tag145.xml"/><Relationship Id="rId10" Type="http://schemas.openxmlformats.org/officeDocument/2006/relationships/tags" Target="../tags/tag28.xml"/><Relationship Id="rId31" Type="http://schemas.openxmlformats.org/officeDocument/2006/relationships/tags" Target="../tags/tag49.xml"/><Relationship Id="rId52" Type="http://schemas.openxmlformats.org/officeDocument/2006/relationships/tags" Target="../tags/tag70.xml"/><Relationship Id="rId73" Type="http://schemas.openxmlformats.org/officeDocument/2006/relationships/tags" Target="../tags/tag91.xml"/><Relationship Id="rId78" Type="http://schemas.openxmlformats.org/officeDocument/2006/relationships/tags" Target="../tags/tag96.xml"/><Relationship Id="rId94" Type="http://schemas.openxmlformats.org/officeDocument/2006/relationships/tags" Target="../tags/tag112.xml"/><Relationship Id="rId99" Type="http://schemas.openxmlformats.org/officeDocument/2006/relationships/tags" Target="../tags/tag117.xml"/><Relationship Id="rId101" Type="http://schemas.openxmlformats.org/officeDocument/2006/relationships/tags" Target="../tags/tag119.xml"/><Relationship Id="rId122" Type="http://schemas.openxmlformats.org/officeDocument/2006/relationships/tags" Target="../tags/tag140.xml"/><Relationship Id="rId143" Type="http://schemas.openxmlformats.org/officeDocument/2006/relationships/tags" Target="../tags/tag161.xml"/><Relationship Id="rId148" Type="http://schemas.openxmlformats.org/officeDocument/2006/relationships/tags" Target="../tags/tag166.xml"/><Relationship Id="rId164" Type="http://schemas.openxmlformats.org/officeDocument/2006/relationships/tags" Target="../tags/tag182.xml"/><Relationship Id="rId169" Type="http://schemas.openxmlformats.org/officeDocument/2006/relationships/tags" Target="../tags/tag187.xml"/><Relationship Id="rId185" Type="http://schemas.openxmlformats.org/officeDocument/2006/relationships/tags" Target="../tags/tag20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80" Type="http://schemas.openxmlformats.org/officeDocument/2006/relationships/tags" Target="../tags/tag198.xml"/><Relationship Id="rId26" Type="http://schemas.openxmlformats.org/officeDocument/2006/relationships/tags" Target="../tags/tag44.xml"/><Relationship Id="rId47" Type="http://schemas.openxmlformats.org/officeDocument/2006/relationships/tags" Target="../tags/tag65.xml"/><Relationship Id="rId68" Type="http://schemas.openxmlformats.org/officeDocument/2006/relationships/tags" Target="../tags/tag86.xml"/><Relationship Id="rId89" Type="http://schemas.openxmlformats.org/officeDocument/2006/relationships/tags" Target="../tags/tag107.xml"/><Relationship Id="rId112" Type="http://schemas.openxmlformats.org/officeDocument/2006/relationships/tags" Target="../tags/tag130.xml"/><Relationship Id="rId133" Type="http://schemas.openxmlformats.org/officeDocument/2006/relationships/tags" Target="../tags/tag151.xml"/><Relationship Id="rId154" Type="http://schemas.openxmlformats.org/officeDocument/2006/relationships/tags" Target="../tags/tag172.xml"/><Relationship Id="rId175" Type="http://schemas.openxmlformats.org/officeDocument/2006/relationships/tags" Target="../tags/tag193.xml"/><Relationship Id="rId196" Type="http://schemas.openxmlformats.org/officeDocument/2006/relationships/tags" Target="../tags/tag214.xml"/><Relationship Id="rId200" Type="http://schemas.openxmlformats.org/officeDocument/2006/relationships/tags" Target="../tags/tag2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image" Target="../media/image1.png"/><Relationship Id="rId2" Type="http://schemas.openxmlformats.org/officeDocument/2006/relationships/tags" Target="../tags/tag33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audio" Target="../media/audio10.wav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image" Target="../media/image1.pn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47.xml"/><Relationship Id="rId16" Type="http://schemas.openxmlformats.org/officeDocument/2006/relationships/audio" Target="../media/audio11.wav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10" Type="http://schemas.openxmlformats.org/officeDocument/2006/relationships/tags" Target="../tags/tag355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12" Type="http://schemas.openxmlformats.org/officeDocument/2006/relationships/image" Target="../media/image1.png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67.xml"/><Relationship Id="rId10" Type="http://schemas.openxmlformats.org/officeDocument/2006/relationships/audio" Target="../media/audio13.wav"/><Relationship Id="rId4" Type="http://schemas.openxmlformats.org/officeDocument/2006/relationships/tags" Target="../tags/tag366.xml"/><Relationship Id="rId9" Type="http://schemas.openxmlformats.org/officeDocument/2006/relationships/tags" Target="../tags/tag3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image" Target="../media/image1.png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audio" Target="../media/audio14.wav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audio" Target="../media/audio15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image" Target="../media/image21.gif"/><Relationship Id="rId3" Type="http://schemas.openxmlformats.org/officeDocument/2006/relationships/tags" Target="../tags/tag384.xml"/><Relationship Id="rId21" Type="http://schemas.openxmlformats.org/officeDocument/2006/relationships/tags" Target="../tags/tag402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image" Target="../media/image1.png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audio" Target="../media/audio3.wav"/><Relationship Id="rId5" Type="http://schemas.openxmlformats.org/officeDocument/2006/relationships/tags" Target="../tags/tag226.xml"/><Relationship Id="rId10" Type="http://schemas.openxmlformats.org/officeDocument/2006/relationships/audio" Target="../media/audio2.wav"/><Relationship Id="rId4" Type="http://schemas.openxmlformats.org/officeDocument/2006/relationships/tags" Target="../tags/tag225.xml"/><Relationship Id="rId9" Type="http://schemas.openxmlformats.org/officeDocument/2006/relationships/tags" Target="../tags/tag2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audio" Target="../media/audio4.wav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5" Type="http://schemas.openxmlformats.org/officeDocument/2006/relationships/image" Target="../media/image2.png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audio" Target="../media/audio5.wav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29" Type="http://schemas.openxmlformats.org/officeDocument/2006/relationships/image" Target="../media/image4.jpe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image" Target="../media/image3.gif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image" Target="../media/image1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audio" Target="../media/audio6.wav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1.png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tags" Target="../tags/tag293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2.xml"/><Relationship Id="rId5" Type="http://schemas.openxmlformats.org/officeDocument/2006/relationships/tags" Target="../tags/tag287.xml"/><Relationship Id="rId10" Type="http://schemas.openxmlformats.org/officeDocument/2006/relationships/tags" Target="../tags/tag291.xml"/><Relationship Id="rId4" Type="http://schemas.openxmlformats.org/officeDocument/2006/relationships/tags" Target="../tags/tag286.xml"/><Relationship Id="rId9" Type="http://schemas.openxmlformats.org/officeDocument/2006/relationships/audio" Target="../media/audio7.wav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image" Target="../media/image3.gif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32" Type="http://schemas.openxmlformats.org/officeDocument/2006/relationships/image" Target="../media/image1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image" Target="../media/image5.emf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audio" Target="../media/audio8.wav"/><Relationship Id="rId30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audio" Target="../media/audio9.wav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image" Target="../media/image1.png"/><Relationship Id="rId10" Type="http://schemas.openxmlformats.org/officeDocument/2006/relationships/tags" Target="../tags/tag329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66700" y="0"/>
            <a:ext cx="8877300" cy="6858000"/>
            <a:chOff x="43" y="199"/>
            <a:chExt cx="5592" cy="3906"/>
          </a:xfrm>
        </p:grpSpPr>
        <p:sp>
          <p:nvSpPr>
            <p:cNvPr id="2053" name="Line 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8"/>
                <a:gd name="T29" fmla="*/ 202 w 202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2"/>
                <a:gd name="T23" fmla="*/ 150 w 1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4"/>
                <a:gd name="T46" fmla="*/ 0 h 168"/>
                <a:gd name="T47" fmla="*/ 524 w 524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2"/>
                <a:gd name="T29" fmla="*/ 25 w 25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5"/>
                <a:gd name="T29" fmla="*/ 30 w 3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1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96"/>
                <a:gd name="T23" fmla="*/ 163 w 16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64"/>
                <a:gd name="T23" fmla="*/ 137 w 13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8"/>
                <a:gd name="T79" fmla="*/ 0 h 190"/>
                <a:gd name="T80" fmla="*/ 1018 w 1018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5"/>
                <a:gd name="T29" fmla="*/ 22 w 2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3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6"/>
                <a:gd name="T157" fmla="*/ 0 h 344"/>
                <a:gd name="T158" fmla="*/ 726 w 726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312"/>
                <a:gd name="T104" fmla="*/ 219 w 219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2"/>
                <a:gd name="T172" fmla="*/ 0 h 333"/>
                <a:gd name="T173" fmla="*/ 1292 w 1292"/>
                <a:gd name="T174" fmla="*/ 333 h 3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0"/>
                <a:gd name="T76" fmla="*/ 0 h 633"/>
                <a:gd name="T77" fmla="*/ 370 w 370"/>
                <a:gd name="T78" fmla="*/ 633 h 6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5"/>
                <a:gd name="T89" fmla="*/ 78 w 78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5"/>
                <a:gd name="T88" fmla="*/ 0 h 54"/>
                <a:gd name="T89" fmla="*/ 65 w 65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"/>
                <a:gd name="T85" fmla="*/ 0 h 50"/>
                <a:gd name="T86" fmla="*/ 82 w 8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5"/>
                <a:gd name="T92" fmla="*/ 69 w 69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3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58"/>
                <a:gd name="T104" fmla="*/ 69 w 69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4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64"/>
                <a:gd name="T92" fmla="*/ 73 w 73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25"/>
                <a:gd name="T44" fmla="*/ 91 w 9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25"/>
                <a:gd name="T41" fmla="*/ 91 w 9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28"/>
                <a:gd name="T59" fmla="*/ 91 w 91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8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28"/>
                <a:gd name="T56" fmla="*/ 91 w 91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64"/>
                <a:gd name="T92" fmla="*/ 74 w 74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0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0"/>
                <a:gd name="T95" fmla="*/ 73 w 73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8"/>
                <a:gd name="T64" fmla="*/ 0 h 61"/>
                <a:gd name="T65" fmla="*/ 198 w 198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2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51"/>
                <a:gd name="T119" fmla="*/ 666 w 666"/>
                <a:gd name="T120" fmla="*/ 251 h 2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3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8"/>
                <a:gd name="T109" fmla="*/ 0 h 165"/>
                <a:gd name="T110" fmla="*/ 288 w 288"/>
                <a:gd name="T111" fmla="*/ 165 h 1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4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154"/>
                <a:gd name="T71" fmla="*/ 210 w 210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9"/>
                <a:gd name="T172" fmla="*/ 0 h 225"/>
                <a:gd name="T173" fmla="*/ 1469 w 1469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4"/>
                <a:gd name="T100" fmla="*/ 0 h 197"/>
                <a:gd name="T101" fmla="*/ 894 w 894"/>
                <a:gd name="T102" fmla="*/ 197 h 1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7"/>
                <a:gd name="T76" fmla="*/ 0 h 451"/>
                <a:gd name="T77" fmla="*/ 657 w 657"/>
                <a:gd name="T78" fmla="*/ 451 h 4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61"/>
                <a:gd name="T89" fmla="*/ 73 w 73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61"/>
                <a:gd name="T86" fmla="*/ 73 w 73"/>
                <a:gd name="T87" fmla="*/ 61 h 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3"/>
                <a:gd name="T89" fmla="*/ 69 w 69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2"/>
                <a:gd name="T88" fmla="*/ 0 h 65"/>
                <a:gd name="T89" fmla="*/ 82 w 82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2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2"/>
                <a:gd name="T92" fmla="*/ 69 w 69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3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"/>
                <a:gd name="T91" fmla="*/ 0 h 54"/>
                <a:gd name="T92" fmla="*/ 90 w 90"/>
                <a:gd name="T93" fmla="*/ 54 h 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58"/>
                <a:gd name="T101" fmla="*/ 65 w 65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7"/>
                <a:gd name="T98" fmla="*/ 68 w 68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5"/>
                <a:gd name="T41" fmla="*/ 30 w 30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7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75"/>
                <a:gd name="T38" fmla="*/ 30 w 30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8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75"/>
                <a:gd name="T62" fmla="*/ 39 w 3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75"/>
                <a:gd name="T59" fmla="*/ 39 w 3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"/>
                <a:gd name="T91" fmla="*/ 0 h 61"/>
                <a:gd name="T92" fmla="*/ 82 w 82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8"/>
                <a:gd name="T95" fmla="*/ 73 w 73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4"/>
                <a:gd name="T76" fmla="*/ 0 h 247"/>
                <a:gd name="T77" fmla="*/ 794 w 794"/>
                <a:gd name="T78" fmla="*/ 247 h 2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4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5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8"/>
                <a:gd name="T89" fmla="*/ 69 w 69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6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5"/>
                <a:gd name="T95" fmla="*/ 73 w 73"/>
                <a:gd name="T96" fmla="*/ 65 h 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7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68"/>
                <a:gd name="T86" fmla="*/ 60 w 60"/>
                <a:gd name="T87" fmla="*/ 68 h 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68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3"/>
                <a:gd name="T89" fmla="*/ 86 w 86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69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7"/>
                <a:gd name="T104" fmla="*/ 68 w 68"/>
                <a:gd name="T105" fmla="*/ 57 h 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7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4"/>
                <a:gd name="T92" fmla="*/ 78 w 78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1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75"/>
                <a:gd name="T44" fmla="*/ 39 w 39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2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5"/>
                <a:gd name="T41" fmla="*/ 39 w 39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75"/>
                <a:gd name="T62" fmla="*/ 43 w 43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75"/>
                <a:gd name="T59" fmla="*/ 43 w 43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1"/>
                <a:gd name="T92" fmla="*/ 78 w 78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161"/>
                <a:gd name="T68" fmla="*/ 90 w 90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7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1"/>
                <a:gd name="T115" fmla="*/ 0 h 512"/>
                <a:gd name="T116" fmla="*/ 391 w 391"/>
                <a:gd name="T117" fmla="*/ 512 h 5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7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7"/>
                <a:gd name="T103" fmla="*/ 0 h 236"/>
                <a:gd name="T104" fmla="*/ 207 w 207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8"/>
                <a:gd name="T65" fmla="*/ 197 w 197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11"/>
                <a:gd name="T125" fmla="*/ 683 w 683"/>
                <a:gd name="T126" fmla="*/ 211 h 2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9"/>
                <a:gd name="T70" fmla="*/ 0 h 147"/>
                <a:gd name="T71" fmla="*/ 219 w 219"/>
                <a:gd name="T72" fmla="*/ 147 h 1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430" y="3847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1"/>
                <a:gd name="T65" fmla="*/ 197 w 197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47"/>
                <a:gd name="T119" fmla="*/ 666 w 666"/>
                <a:gd name="T120" fmla="*/ 247 h 2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7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8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8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108"/>
                <a:gd name="T65" fmla="*/ 167 w 167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9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0"/>
                <a:gd name="T124" fmla="*/ 0 h 150"/>
                <a:gd name="T125" fmla="*/ 700 w 700"/>
                <a:gd name="T126" fmla="*/ 150 h 1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9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5"/>
                <a:gd name="T109" fmla="*/ 0 h 150"/>
                <a:gd name="T110" fmla="*/ 275 w 275"/>
                <a:gd name="T111" fmla="*/ 150 h 1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83"/>
                <a:gd name="T68" fmla="*/ 274 w 274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9"/>
                <a:gd name="T49" fmla="*/ 0 h 93"/>
                <a:gd name="T50" fmla="*/ 159 w 159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4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61"/>
                <a:gd name="T59" fmla="*/ 129 w 129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5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82"/>
                <a:gd name="T20" fmla="*/ 43 w 4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6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2"/>
                <a:gd name="T17" fmla="*/ 43 w 4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7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132"/>
                <a:gd name="T50" fmla="*/ 48 w 48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8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29"/>
                <a:gd name="T44" fmla="*/ 103 w 103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9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54"/>
                <a:gd name="T50" fmla="*/ 202 w 202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00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01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50"/>
                <a:gd name="T44" fmla="*/ 51 w 51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102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6"/>
                <a:gd name="T49" fmla="*/ 0 h 86"/>
                <a:gd name="T50" fmla="*/ 176 w 176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10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89"/>
                <a:gd name="T38" fmla="*/ 99 w 9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10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3"/>
                <a:gd name="T50" fmla="*/ 154 w 154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0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36"/>
                <a:gd name="T41" fmla="*/ 73 w 73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06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79"/>
                <a:gd name="T35" fmla="*/ 112 w 112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7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859" y="3675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1"/>
                <a:gd name="T44" fmla="*/ 56 w 56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08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5"/>
                <a:gd name="T38" fmla="*/ 103 w 10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09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43"/>
                <a:gd name="T32" fmla="*/ 90 w 9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10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11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12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13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68"/>
                <a:gd name="T38" fmla="*/ 77 w 7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14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8"/>
                <a:gd name="T29" fmla="*/ 73 w 7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15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39"/>
                <a:gd name="T32" fmla="*/ 91 w 91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16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7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46"/>
                <a:gd name="T32" fmla="*/ 30 w 3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18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19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39"/>
                <a:gd name="T38" fmla="*/ 86 w 86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20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72"/>
                <a:gd name="T44" fmla="*/ 168 w 168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21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39"/>
                <a:gd name="T38" fmla="*/ 107 w 107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22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0"/>
                <a:gd name="T35" fmla="*/ 103 w 10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23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24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3"/>
                <a:gd name="T35" fmla="*/ 60 w 60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5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36"/>
                <a:gd name="T47" fmla="*/ 60 w 6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26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1"/>
                <a:gd name="T20" fmla="*/ 17 w 1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7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1"/>
                <a:gd name="T17" fmla="*/ 17 w 17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28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29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30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31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5"/>
                <a:gd name="T35" fmla="*/ 43 w 43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32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33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5"/>
                <a:gd name="T35" fmla="*/ 39 w 39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34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35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6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7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86"/>
                <a:gd name="T35" fmla="*/ 42 w 42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38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39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32"/>
                <a:gd name="T35" fmla="*/ 104 w 10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40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93"/>
                <a:gd name="T38" fmla="*/ 47 w 4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41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3"/>
                <a:gd name="T23" fmla="*/ 56 w 5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42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71"/>
                <a:gd name="T35" fmla="*/ 68 w 68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43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936" y="3819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43"/>
                <a:gd name="T35" fmla="*/ 61 w 61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44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9"/>
                <a:gd name="T38" fmla="*/ 43 w 43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5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89"/>
                <a:gd name="T35" fmla="*/ 51 w 51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6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93"/>
                <a:gd name="T38" fmla="*/ 107 w 10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147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148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49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86"/>
                <a:gd name="T35" fmla="*/ 38 w 3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50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90"/>
                <a:gd name="T38" fmla="*/ 108 w 108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51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52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76"/>
                <a:gd name="T17" fmla="*/ 86 w 8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53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5"/>
                <a:gd name="T38" fmla="*/ 43 w 4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54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1"/>
                <a:gd name="T38" fmla="*/ 64 w 6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5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6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133"/>
                <a:gd name="T44" fmla="*/ 94 w 94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157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68"/>
                <a:gd name="T35" fmla="*/ 73 w 73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158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75"/>
                <a:gd name="T38" fmla="*/ 99 w 99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159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71"/>
                <a:gd name="T35" fmla="*/ 64 w 64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160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6"/>
                <a:gd name="T38" fmla="*/ 43 w 43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161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79"/>
                <a:gd name="T38" fmla="*/ 39 w 39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162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39"/>
                <a:gd name="T38" fmla="*/ 90 w 90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163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64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"/>
                <a:gd name="T23" fmla="*/ 31 w 3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5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61"/>
                <a:gd name="T23" fmla="*/ 35 w 3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6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86"/>
                <a:gd name="T35" fmla="*/ 47 w 47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167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5"/>
                <a:gd name="T23" fmla="*/ 26 w 26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168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64"/>
                <a:gd name="T29" fmla="*/ 60 w 6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69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50"/>
                <a:gd name="T50" fmla="*/ 73 w 73"/>
                <a:gd name="T51" fmla="*/ 150 h 1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70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171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172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73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74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1"/>
                <a:gd name="T23" fmla="*/ 30 w 3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75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2"/>
                <a:gd name="T35" fmla="*/ 39 w 39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76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75"/>
                <a:gd name="T38" fmla="*/ 47 w 4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77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78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22"/>
                <a:gd name="T23" fmla="*/ 69 w 6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79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75"/>
                <a:gd name="T35" fmla="*/ 61 w 61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80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93"/>
                <a:gd name="T53" fmla="*/ 142 w 142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81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22"/>
                <a:gd name="T20" fmla="*/ 86 w 8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82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2"/>
                <a:gd name="T17" fmla="*/ 86 w 8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83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150"/>
                <a:gd name="T59" fmla="*/ 151 w 15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84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83"/>
                <a:gd name="T20" fmla="*/ 47 w 47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85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83"/>
                <a:gd name="T17" fmla="*/ 47 w 4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86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5"/>
                <a:gd name="T43" fmla="*/ 0 h 42"/>
                <a:gd name="T44" fmla="*/ 185 w 18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87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86"/>
                <a:gd name="T44" fmla="*/ 164 w 164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88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69"/>
                <a:gd name="T38" fmla="*/ 52 w 52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89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2"/>
                <a:gd name="T32" fmla="*/ 47 w 47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90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83"/>
                <a:gd name="T35" fmla="*/ 56 w 5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91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"/>
                <a:gd name="T43" fmla="*/ 0 h 54"/>
                <a:gd name="T44" fmla="*/ 155 w 155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92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3"/>
                <a:gd name="T44" fmla="*/ 181 w 18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93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143"/>
                <a:gd name="T53" fmla="*/ 116 w 116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94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95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96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1"/>
                <a:gd name="T73" fmla="*/ 0 h 229"/>
                <a:gd name="T74" fmla="*/ 271 w 271"/>
                <a:gd name="T75" fmla="*/ 229 h 2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97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32"/>
                <a:gd name="T32" fmla="*/ 155 w 155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198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32"/>
                <a:gd name="T29" fmla="*/ 155 w 155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199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200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0"/>
                <a:gd name="T44" fmla="*/ 56 w 56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201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79"/>
                <a:gd name="T35" fmla="*/ 111 w 111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202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50"/>
                <a:gd name="T35" fmla="*/ 30 w 30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057400"/>
            <a:ext cx="9144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BƯỚC PHÁT TRIỂN MỚI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CUỘC KHÁNG CHIẾN TOÀN QUỐC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CHỐNG THỰC DÂN PHÁP (1950-1953)</a:t>
            </a:r>
          </a:p>
          <a:p>
            <a:pPr algn="ctr"/>
            <a:r>
              <a:rPr lang="en-US" altLang="en-US" sz="2400" b="1">
                <a:solidFill>
                  <a:srgbClr val="660066"/>
                </a:solidFill>
                <a:latin typeface="Calibri" pitchFamily="34" charset="0"/>
              </a:rPr>
              <a:t>               </a:t>
            </a:r>
          </a:p>
        </p:txBody>
      </p:sp>
      <p:pic>
        <p:nvPicPr>
          <p:cNvPr id="7" name="234D2084.wav">
            <a:hlinkClick r:id="" action="ppaction://media"/>
          </p:cNvPr>
          <p:cNvPicPr>
            <a:picLocks noChangeAspect="1"/>
          </p:cNvPicPr>
          <p:nvPr>
            <a:wavAudioFile r:embed="rId3" name="234D83AA.wav"/>
          </p:nvPr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126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484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2954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11273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7526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Quân ta tiến công địch ở biên giới phía Bắc </a:t>
            </a:r>
          </a:p>
        </p:txBody>
      </p:sp>
      <p:sp>
        <p:nvSpPr>
          <p:cNvPr id="11274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2098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của Pháp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2667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trương của ta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3048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 biến</a:t>
            </a:r>
          </a:p>
        </p:txBody>
      </p:sp>
      <p:sp>
        <p:nvSpPr>
          <p:cNvPr id="18" name="AutoShap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4600" y="1295400"/>
            <a:ext cx="3200400" cy="3276600"/>
          </a:xfrm>
          <a:prstGeom prst="cloudCallout">
            <a:avLst>
              <a:gd name="adj1" fmla="val -43750"/>
              <a:gd name="adj2" fmla="val 653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thắng lợi đã đưa đến kết quả gì?</a:t>
            </a:r>
          </a:p>
        </p:txBody>
      </p:sp>
      <p:sp>
        <p:nvSpPr>
          <p:cNvPr id="17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3429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</a:p>
        </p:txBody>
      </p:sp>
      <p:sp>
        <p:nvSpPr>
          <p:cNvPr id="1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38862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- Giải phóng tuyến biên giới dài 750km, với 35 vạn dân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Thế bao vây trong và ngoài căn cứ địa Việt Bắc bị phá vỡ.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- Kế hoạch Rơ –ve bị phá sản.</a:t>
            </a:r>
          </a:p>
        </p:txBody>
      </p:sp>
      <p:pic>
        <p:nvPicPr>
          <p:cNvPr id="2" name="5EAE2474.wav">
            <a:hlinkClick r:id="" action="ppaction://media"/>
          </p:cNvPr>
          <p:cNvPicPr>
            <a:picLocks noChangeAspect="1"/>
          </p:cNvPicPr>
          <p:nvPr>
            <a:wavAudioFile r:embed="rId15" name="5EAEFF95.wav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188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229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484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1229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2954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12297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7526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Quân ta tiến công địch ở biên giới phía Bắc 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2098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của Pháp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2667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trương của ta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3048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 biến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3429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</a:p>
        </p:txBody>
      </p:sp>
      <p:sp>
        <p:nvSpPr>
          <p:cNvPr id="2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3810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Ý nghĩa</a:t>
            </a:r>
          </a:p>
        </p:txBody>
      </p:sp>
      <p:sp>
        <p:nvSpPr>
          <p:cNvPr id="22" name="AutoShap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447800"/>
            <a:ext cx="3200400" cy="3505200"/>
          </a:xfrm>
          <a:prstGeom prst="cloudCallout">
            <a:avLst>
              <a:gd name="adj1" fmla="val -51634"/>
              <a:gd name="adj2" fmla="val 759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1950 có ý nghĩa như thế nào đối với cuộc kháng chiến của ta?</a:t>
            </a:r>
          </a:p>
        </p:txBody>
      </p:sp>
      <p:sp>
        <p:nvSpPr>
          <p:cNvPr id="23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4267200"/>
            <a:ext cx="640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- Đưa cuộc kháng chiến của ta chuyển sang giai đoạn mới.</a:t>
            </a:r>
          </a:p>
        </p:txBody>
      </p:sp>
      <p:pic>
        <p:nvPicPr>
          <p:cNvPr id="2" name="B7DF2490.wav">
            <a:hlinkClick r:id="" action="ppaction://media"/>
          </p:cNvPr>
          <p:cNvPicPr>
            <a:picLocks noChangeAspect="1"/>
          </p:cNvPicPr>
          <p:nvPr>
            <a:wavAudioFile r:embed="rId16" name="B7DF5C4E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895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6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852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9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0" y="533400"/>
            <a:ext cx="91440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 nhân thắng lợi của chiến dịch Biên giới  thu – đông 1950 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Do sự chỉ huy tài tình, sáng suốt của Đảng và Bác Hồ.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Tinh thần chiến đấu quả cảm của quân và dân ta.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Sự ủng hộ, giúp đỡ của của bạn bè quốc tế</a:t>
            </a:r>
          </a:p>
        </p:txBody>
      </p:sp>
      <p:sp>
        <p:nvSpPr>
          <p:cNvPr id="5" name="AutoShape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2209800"/>
            <a:ext cx="4419600" cy="3962400"/>
          </a:xfrm>
          <a:prstGeom prst="cloudCallout">
            <a:avLst>
              <a:gd name="adj1" fmla="val -81681"/>
              <a:gd name="adj2" fmla="val 6067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cho biết nguyên nhân thắng lợi của chiến dịch Biên giới thu –đông 1950?</a:t>
            </a:r>
          </a:p>
        </p:txBody>
      </p:sp>
      <p:pic>
        <p:nvPicPr>
          <p:cNvPr id="4" name="B1BA2505.wav">
            <a:hlinkClick r:id="" action="ppaction://media"/>
          </p:cNvPr>
          <p:cNvPicPr>
            <a:picLocks noChangeAspect="1"/>
          </p:cNvPicPr>
          <p:nvPr>
            <a:wavAudioFile r:embed="rId3" name="B1BABBBF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45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45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45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545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433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484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990600"/>
            <a:ext cx="2514600" cy="3505200"/>
          </a:xfrm>
          <a:prstGeom prst="cloudCallout">
            <a:avLst>
              <a:gd name="adj1" fmla="val -51634"/>
              <a:gd name="adj2" fmla="val 759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dân Pháp và Mĩ có âm mưu gì mới? </a:t>
            </a:r>
          </a:p>
        </p:txBody>
      </p:sp>
      <p:sp>
        <p:nvSpPr>
          <p:cNvPr id="18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4478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đẩy mạnh chiến tranh xâm lược Đông Dương của thực dân Pháp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286000"/>
            <a:ext cx="617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Thực dân Pháp âm mưu giành lại quyền chủ động chiến lược đã mất.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Đế quốc Mĩ tăng cường viện trợ cho Pháp.</a:t>
            </a:r>
          </a:p>
        </p:txBody>
      </p:sp>
      <p:pic>
        <p:nvPicPr>
          <p:cNvPr id="6" name="57F22521.wav">
            <a:hlinkClick r:id="" action="ppaction://media"/>
          </p:cNvPr>
          <p:cNvPicPr>
            <a:picLocks noChangeAspect="1"/>
          </p:cNvPicPr>
          <p:nvPr>
            <a:wavAudioFile r:embed="rId10" name="57F2FD36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36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8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638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638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8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638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53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484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14478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đẩy mạnh chiến tranh xâm lược Đông Dương của thực dân Pháp</a:t>
            </a:r>
          </a:p>
        </p:txBody>
      </p:sp>
      <p:sp>
        <p:nvSpPr>
          <p:cNvPr id="15369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2286000"/>
            <a:ext cx="617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Thực dân Pháp âm mưu giành lại quyền chủ động chiến lược đã mất.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Đế quốc Mĩ tăng cường viện trợ cho Pháp.</a:t>
            </a:r>
          </a:p>
        </p:txBody>
      </p:sp>
      <p:sp>
        <p:nvSpPr>
          <p:cNvPr id="12" name="AutoShap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838200"/>
            <a:ext cx="2895600" cy="4419600"/>
          </a:xfrm>
          <a:prstGeom prst="cloudCallout">
            <a:avLst>
              <a:gd name="adj1" fmla="val -51634"/>
              <a:gd name="adj2" fmla="val 759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 khi nhận viện trợ của Mĩ Pháp đã đề ra kế hoạch gì? Nội dung kế hoạch đó? </a:t>
            </a: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388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- 12 -1950, Pháp đề ra kế hoạch Đờ Lát đờ Tát – xi –nhi, gấp rút xây dựng lực lượng, bình định vùng tạm chiếm.</a:t>
            </a:r>
          </a:p>
        </p:txBody>
      </p:sp>
      <p:pic>
        <p:nvPicPr>
          <p:cNvPr id="3" name="9B192537.wav">
            <a:hlinkClick r:id="" action="ppaction://media"/>
          </p:cNvPr>
          <p:cNvPicPr>
            <a:picLocks noChangeAspect="1"/>
          </p:cNvPicPr>
          <p:nvPr>
            <a:wavAudioFile r:embed="rId11" name="9B19777A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70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56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368800"/>
            <a:ext cx="2863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075238"/>
            <a:ext cx="3063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289550"/>
            <a:ext cx="28479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638550"/>
            <a:ext cx="39465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14338"/>
            <a:ext cx="11509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844550"/>
            <a:ext cx="13747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722313"/>
            <a:ext cx="239553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619250"/>
            <a:ext cx="18510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095500"/>
            <a:ext cx="2019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49475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149475"/>
            <a:ext cx="10906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0747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27188"/>
            <a:ext cx="25257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389063"/>
            <a:ext cx="30099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163"/>
            <a:ext cx="38925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A712552.wav">
            <a:hlinkClick r:id="" action="ppaction://media"/>
          </p:cNvPr>
          <p:cNvPicPr>
            <a:picLocks noChangeAspect="1"/>
          </p:cNvPicPr>
          <p:nvPr>
            <a:wavAudioFile r:embed="rId1" name="9A711A40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803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49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649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649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149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649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649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149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649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649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649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149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149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149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4649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altLang="en-US" sz="1400">
              <a:latin typeface="Calibri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10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11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419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2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990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3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4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7600" y="4038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5" name="AutoShap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381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16" name="AutoShap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382000" y="1752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2819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18" name="AutoShap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3200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19" name="AutoShap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20" name="AutoShap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21" name="AutoShap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95400" y="5029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1143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23" name="AutoShap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3505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vi-VN" altLang="en-US" sz="3200"/>
          </a:p>
        </p:txBody>
      </p:sp>
      <p:sp>
        <p:nvSpPr>
          <p:cNvPr id="24" name="AutoShap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01000" y="2362200"/>
            <a:ext cx="533400" cy="533400"/>
          </a:xfrm>
          <a:prstGeom prst="star5">
            <a:avLst/>
          </a:prstGeom>
          <a:gradFill rotWithShape="1">
            <a:gsLst>
              <a:gs pos="0">
                <a:srgbClr val="B64B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cs typeface="+mn-cs"/>
            </a:endParaRPr>
          </a:p>
        </p:txBody>
      </p:sp>
      <p:sp>
        <p:nvSpPr>
          <p:cNvPr id="25" name="WordArt 23"/>
          <p:cNvSpPr>
            <a:spLocks noChangeArrowheads="1" noChangeShapeType="1" noTextEdit="1"/>
          </p:cNvSpPr>
          <p:nvPr>
            <p:custDataLst>
              <p:tags r:id="rId18"/>
            </p:custDataLst>
          </p:nvPr>
        </p:nvSpPr>
        <p:spPr bwMode="auto">
          <a:xfrm>
            <a:off x="954088" y="1219200"/>
            <a:ext cx="8189912" cy="3862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185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7428" name="Picture 8" descr="thugian"/>
          <p:cNvPicPr>
            <a:picLocks noChangeAspect="1" noChangeArrowheads="1" noCrop="1"/>
          </p:cNvPicPr>
          <p:nvPr>
            <p:custDataLst>
              <p:tags r:id="rId1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228600" y="4648200"/>
            <a:ext cx="8643998" cy="1600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CẢM ƠN CÁC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EM ĐÃ CHÚ Ý THEO DÕI</a:t>
            </a:r>
          </a:p>
        </p:txBody>
      </p:sp>
      <p:pic>
        <p:nvPicPr>
          <p:cNvPr id="31" name="Picture 9" descr="44_821137"/>
          <p:cNvPicPr>
            <a:picLocks noChangeAspect="1" noChangeArrowheads="1" noCrop="1"/>
          </p:cNvPicPr>
          <p:nvPr>
            <p:custDataLst>
              <p:tags r:id="rId2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19175"/>
            <a:ext cx="11699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Text Box 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52800" y="381000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b="1" u="sng">
                <a:solidFill>
                  <a:srgbClr val="FF3300"/>
                </a:solidFill>
                <a:latin typeface="Calibri" pitchFamily="34" charset="0"/>
              </a:rPr>
              <a:t>DẶN DÒ</a:t>
            </a:r>
          </a:p>
        </p:txBody>
      </p:sp>
      <p:sp>
        <p:nvSpPr>
          <p:cNvPr id="17432" name="Text Box 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2000" y="1381125"/>
            <a:ext cx="288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1. Các em học bài</a:t>
            </a:r>
          </a:p>
        </p:txBody>
      </p:sp>
      <p:sp>
        <p:nvSpPr>
          <p:cNvPr id="17433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2000" y="19050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 Đọc và trả lời các câu hỏi ở mục III, IV, V bài 26(tt)</a:t>
            </a:r>
          </a:p>
          <a:p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3. Sưu tầm tư liệu về các kì Đại hội Đảng.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35942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3246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1430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 đông 1950</a:t>
            </a:r>
          </a:p>
        </p:txBody>
      </p:sp>
      <p:sp>
        <p:nvSpPr>
          <p:cNvPr id="35943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6002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  <p:sp>
        <p:nvSpPr>
          <p:cNvPr id="359432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609600"/>
            <a:ext cx="3505200" cy="3505200"/>
          </a:xfrm>
          <a:prstGeom prst="cloudCallout">
            <a:avLst>
              <a:gd name="adj1" fmla="val -50884"/>
              <a:gd name="adj2" fmla="val 5396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 hình thế giới và Đông Dương trong những năm 1949  - 1950 có những điểm gì mới?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1963738"/>
            <a:ext cx="6477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-Thế giới: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+ 1-10- 1949, cách mạng Trung Quốc thành công.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Nhiều nước đặt quan hệ ngoại giao với nước ta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Đông Dương: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Lực lượng của ta ngày càng lớn mạnh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Quân Pháp liên tiếp thất bại trên chiến trường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Mĩ can thiệp sâu vào chiến tranh Đông Dương </a:t>
            </a:r>
          </a:p>
        </p:txBody>
      </p:sp>
      <p:sp>
        <p:nvSpPr>
          <p:cNvPr id="15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48400" y="3657600"/>
            <a:ext cx="3276600" cy="3505200"/>
          </a:xfrm>
          <a:prstGeom prst="cloudCallout">
            <a:avLst>
              <a:gd name="adj1" fmla="val -50083"/>
              <a:gd name="adj2" fmla="val 829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có nhận xét gì về hoàn cảnh  lịch sử giai đoạn này  </a:t>
            </a:r>
            <a:r>
              <a:rPr lang="en-US" alt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82" name="Text 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pic>
        <p:nvPicPr>
          <p:cNvPr id="3" name="51652224.wav">
            <a:hlinkClick r:id="" action="ppaction://media"/>
          </p:cNvPr>
          <p:cNvPicPr>
            <a:picLocks noChangeAspect="1"/>
          </p:cNvPicPr>
          <p:nvPr>
            <a:wavAudioFile r:embed="rId10" name="5165419A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21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2DB2240.wav">
            <a:hlinkClick r:id="" action="ppaction://media"/>
          </p:cNvPr>
          <p:cNvPicPr>
            <a:picLocks noChangeAspect="1"/>
          </p:cNvPicPr>
          <p:nvPr>
            <a:wavAudioFile r:embed="rId11" name="A2DB1611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363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9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9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9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363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9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9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9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9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863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59430" grpId="0"/>
      <p:bldP spid="359431" grpId="0"/>
      <p:bldP spid="35943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409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198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410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4478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  <p:sp>
        <p:nvSpPr>
          <p:cNvPr id="410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364559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905000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Quân ta tiến công địch ở biên giới phía Bắc </a:t>
            </a:r>
          </a:p>
        </p:txBody>
      </p:sp>
      <p:sp>
        <p:nvSpPr>
          <p:cNvPr id="36456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7432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của Pháp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4561" name="AutoShap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914400"/>
            <a:ext cx="2819400" cy="3733800"/>
          </a:xfrm>
          <a:prstGeom prst="cloudCallout">
            <a:avLst>
              <a:gd name="adj1" fmla="val -43750"/>
              <a:gd name="adj2" fmla="val 653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cho biết âm mưu của Pháp trước hoàn cảnh lịch sử mới có lợi cho ta?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3276600"/>
            <a:ext cx="601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Thực hiện kế hoạch Rơ –ve nhằm: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Khóa chặt biên giới Việt – Trung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Thiết lập hành lang Đông-Tây. </a:t>
            </a:r>
            <a:endParaRPr lang="en-US" alt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52578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-&gt;  Chuẩn bị tấn công lên Việt Bắc lần 2</a:t>
            </a:r>
          </a:p>
        </p:txBody>
      </p:sp>
      <p:pic>
        <p:nvPicPr>
          <p:cNvPr id="6" name="6D292287.wav">
            <a:hlinkClick r:id="" action="ppaction://media"/>
          </p:cNvPr>
          <p:cNvPicPr>
            <a:picLocks noChangeAspect="1"/>
          </p:cNvPicPr>
          <p:nvPr>
            <a:wavAudioFile r:embed="rId13" name="6D29D5A3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64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4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577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77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577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577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645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0"/>
            <a:ext cx="82296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T33-B26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BƯỚC PHÁT TRIỂN MỚI CỦA CUỘC KHÁNG CHIẾN TOÀN QUỐC CHỐNG THỰC DÂN PHÁP(1950-1953)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5123" name="Rectangle 3"/>
          <p:cNvSpPr>
            <a:spLocks noRot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/>
              <a:t>I.CHIẾN DỊCH BIÊN GIỚI THU – ĐÔNG 1950</a:t>
            </a:r>
          </a:p>
        </p:txBody>
      </p:sp>
      <p:sp>
        <p:nvSpPr>
          <p:cNvPr id="5124" name="Rectangle 4"/>
          <p:cNvSpPr>
            <a:spLocks noRot="1"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8288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/>
              <a:t>1. Hoàn cảnh lịch sử mới</a:t>
            </a:r>
          </a:p>
        </p:txBody>
      </p:sp>
      <p:sp>
        <p:nvSpPr>
          <p:cNvPr id="5125" name="Rectangle 5"/>
          <p:cNvSpPr>
            <a:spLocks noRot="1"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98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/>
              <a:t>2. Quân ta tiến công địch ở biên giới phía Bắc</a:t>
            </a:r>
          </a:p>
        </p:txBody>
      </p:sp>
      <p:sp>
        <p:nvSpPr>
          <p:cNvPr id="5126" name="Rectangle 6"/>
          <p:cNvSpPr>
            <a:spLocks noRot="1"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5146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i="1"/>
              <a:t>a, Âm mưu của địch</a:t>
            </a:r>
          </a:p>
        </p:txBody>
      </p:sp>
      <p:sp>
        <p:nvSpPr>
          <p:cNvPr id="5127" name="Rectangle 7"/>
          <p:cNvSpPr>
            <a:spLocks noRot="1"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2590800"/>
            <a:ext cx="586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- Đề ra kế hoạch Rơ - ve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Khoá cửa biên giới Việt – Trung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Thiết lập hành lang Đông – Tây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Cô lập căn cứ địa Việt – Bắc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Chuẩn bị tấn công Việt Bắc lần thứ 2</a:t>
            </a:r>
          </a:p>
        </p:txBody>
      </p:sp>
      <p:sp>
        <p:nvSpPr>
          <p:cNvPr id="5128" name="Rectangle 8"/>
          <p:cNvSpPr>
            <a:spLocks noRot="1" noChangeArrowheads="1"/>
          </p:cNvSpPr>
          <p:nvPr>
            <p:custDataLst>
              <p:tags r:id="rId7"/>
            </p:custDataLst>
          </p:nvPr>
        </p:nvSpPr>
        <p:spPr bwMode="auto">
          <a:xfrm>
            <a:off x="0" y="43434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i="1"/>
              <a:t>b, Chủ trương của ta</a:t>
            </a:r>
          </a:p>
        </p:txBody>
      </p:sp>
      <p:sp>
        <p:nvSpPr>
          <p:cNvPr id="5129" name="Rectangle 9"/>
          <p:cNvSpPr>
            <a:spLocks noRot="1"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4419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2000" b="1"/>
              <a:t>Tháng 6/1950 ta quyết định mở chiến dịch Biên giới nhằm: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Tiêu diệt một bộ phận sinh lực địch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Khai thông đường liên lạc với quốc tế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Mở rộng căn cứ địa Việt Bắc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12588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3200" y="2133600"/>
            <a:ext cx="3962400" cy="2362200"/>
          </a:xfrm>
          <a:prstGeom prst="cloudCallout">
            <a:avLst>
              <a:gd name="adj1" fmla="val 107213"/>
              <a:gd name="adj2" fmla="val 142944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Với kế hoạch Rơ-ve, Pháp có âm mưu gì?</a:t>
            </a:r>
          </a:p>
        </p:txBody>
      </p:sp>
      <p:sp>
        <p:nvSpPr>
          <p:cNvPr id="5132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00200" y="3048000"/>
            <a:ext cx="3962400" cy="2362200"/>
          </a:xfrm>
          <a:prstGeom prst="cloudCallout">
            <a:avLst>
              <a:gd name="adj1" fmla="val -85495"/>
              <a:gd name="adj2" fmla="val 10295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Trước tình hình đó chủ trương của ta như thế nào?</a:t>
            </a:r>
          </a:p>
        </p:txBody>
      </p:sp>
      <p:pic>
        <p:nvPicPr>
          <p:cNvPr id="5133" name="Picture 13" descr="ls9tr110h0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73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19400" y="1549400"/>
            <a:ext cx="1588" cy="50704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5" name="Picture 15" descr="Picture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8" name="AutoShap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4000" y="2133600"/>
            <a:ext cx="857250" cy="609600"/>
          </a:xfrm>
          <a:prstGeom prst="star5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66609" name="AutoShap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4267200"/>
            <a:ext cx="381000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0" name="AutoShap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46482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1" name="AutoShap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67400" y="28956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2" name="AutoShap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95600" y="44958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3" name="AutoShap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76800" y="23622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4" name="AutoShap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62400" y="8382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5" name="AutoShap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4800" y="13716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6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9600" y="19050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7" name="AutoShape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90600" y="45720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8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2286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619" name="AutoShap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51054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5" name="26882349.wav">
            <a:hlinkClick r:id="" action="ppaction://media"/>
          </p:cNvPr>
          <p:cNvPicPr>
            <a:picLocks noChangeAspect="1"/>
          </p:cNvPicPr>
          <p:nvPr>
            <a:wavAudioFile r:embed="rId26" name="26888635.wav"/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94"/>
                            </p:stCondLst>
                            <p:childTnLst>
                              <p:par>
                                <p:cTn id="8" presetID="8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66609" grpId="0" animBg="1"/>
      <p:bldP spid="366610" grpId="0" animBg="1"/>
      <p:bldP spid="366611" grpId="0" animBg="1"/>
      <p:bldP spid="366612" grpId="0" animBg="1"/>
      <p:bldP spid="366613" grpId="0" animBg="1"/>
      <p:bldP spid="366614" grpId="0" animBg="1"/>
      <p:bldP spid="366615" grpId="0" animBg="1"/>
      <p:bldP spid="366616" grpId="0" animBg="1"/>
      <p:bldP spid="366617" grpId="0" animBg="1"/>
      <p:bldP spid="366618" grpId="0" animBg="1"/>
      <p:bldP spid="3666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614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198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615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4478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  <p:sp>
        <p:nvSpPr>
          <p:cNvPr id="615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6153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905000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Quân ta tiến công địch ở biên giới phía Bắc </a:t>
            </a:r>
          </a:p>
        </p:txBody>
      </p:sp>
      <p:sp>
        <p:nvSpPr>
          <p:cNvPr id="6154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7432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của Pháp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32766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trương của ta</a:t>
            </a:r>
          </a:p>
        </p:txBody>
      </p:sp>
      <p:sp>
        <p:nvSpPr>
          <p:cNvPr id="17" name="AutoShap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77000" y="1066800"/>
            <a:ext cx="2819400" cy="3733800"/>
          </a:xfrm>
          <a:prstGeom prst="cloudCallout">
            <a:avLst>
              <a:gd name="adj1" fmla="val -43750"/>
              <a:gd name="adj2" fmla="val 653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 âm mưu của địch, ta có chủ trương gì?</a:t>
            </a:r>
          </a:p>
        </p:txBody>
      </p:sp>
      <p:sp>
        <p:nvSpPr>
          <p:cNvPr id="18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3733800"/>
            <a:ext cx="6019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6- 1950, ta chủ trương mở chiến dịch Biên giới nhằm: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Tiêu diệt một bộ phận sinh lực địch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Khai thông con đường liên lạc giữa ta với quốc tế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Mở rộng, củng cố căn cứ địa Việt Bắc</a:t>
            </a:r>
          </a:p>
        </p:txBody>
      </p:sp>
      <p:pic>
        <p:nvPicPr>
          <p:cNvPr id="4" name="45282365.wav">
            <a:hlinkClick r:id="" action="ppaction://media"/>
          </p:cNvPr>
          <p:cNvPicPr>
            <a:picLocks noChangeAspect="1"/>
          </p:cNvPicPr>
          <p:nvPr>
            <a:wavAudioFile r:embed="rId13" name="4528FBEB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9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8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3434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i="1"/>
              <a:t>b, Chủ trương của ta</a:t>
            </a:r>
          </a:p>
        </p:txBody>
      </p:sp>
      <p:sp>
        <p:nvSpPr>
          <p:cNvPr id="7171" name="Rectangle 3"/>
          <p:cNvSpPr>
            <a:spLocks noRot="1"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4419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2000" b="1"/>
              <a:t>Tháng 6/1950 ta quyết định mở chiến dịch Biên giới nhằm: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Tiêu diệt một bộ phận sinh lực địch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Khai thông đường liên lạc với quốc tế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Mở rộng căn cứ địa Việt Bắc</a:t>
            </a:r>
          </a:p>
        </p:txBody>
      </p:sp>
      <p:pic>
        <p:nvPicPr>
          <p:cNvPr id="7172" name="Picture 5" descr="ls9tr110h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6172200"/>
            <a:ext cx="8839200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 thường vụ Trung ương Đảng họp bàn mở chiến dịch Biên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16700" y="10668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19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8198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2052638"/>
            <a:ext cx="654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Quân ta tiến công địch ở biên giới phía Bắc </a:t>
            </a:r>
          </a:p>
        </p:txBody>
      </p:sp>
      <p:sp>
        <p:nvSpPr>
          <p:cNvPr id="8199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266223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của Pháp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0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271838"/>
            <a:ext cx="601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trương của ta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919538"/>
            <a:ext cx="6019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6- 1950, ta chủ trương mở chiến dịch Biên giới nhằm: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Tiêu diệt một bộ phận sinh lực địch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Khai thông con đường liên lạc giữa ta với quốc tế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+ Mở rộng, củng cố căn cứ địa Việt Bắc</a:t>
            </a:r>
          </a:p>
        </p:txBody>
      </p:sp>
      <p:pic>
        <p:nvPicPr>
          <p:cNvPr id="2" name="6A962380.wav">
            <a:hlinkClick r:id="" action="ppaction://media"/>
          </p:cNvPr>
          <p:cNvPicPr>
            <a:picLocks noChangeAspect="1"/>
          </p:cNvPicPr>
          <p:nvPr>
            <a:wavAudioFile r:embed="rId9" name="6A9617E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8204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8205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14478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0"/>
            <a:ext cx="82296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T33-B26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BƯỚC PHÁT TRIỂN MỚI CỦA CUỘC KHÁNG CHIẾN TOÀN QUỐC CHỐNG THỰC DÂN PHÁP(1950-1953)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219" name="Rectangle 3"/>
          <p:cNvSpPr>
            <a:spLocks noRot="1"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/>
              <a:t>I.CHIẾN DỊCH BIÊN GIỚI THU – ĐÔNG 1950</a:t>
            </a:r>
          </a:p>
        </p:txBody>
      </p:sp>
      <p:sp>
        <p:nvSpPr>
          <p:cNvPr id="9220" name="Rectangle 4"/>
          <p:cNvSpPr>
            <a:spLocks noRot="1"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8288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/>
              <a:t>1. Hoàn cảnh lịch sử mới</a:t>
            </a:r>
          </a:p>
        </p:txBody>
      </p:sp>
      <p:sp>
        <p:nvSpPr>
          <p:cNvPr id="9221" name="Rectangle 5"/>
          <p:cNvSpPr>
            <a:spLocks noRot="1"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98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/>
              <a:t>2. Quân ta tiến công địch ở biên giới phía Bắc</a:t>
            </a:r>
          </a:p>
        </p:txBody>
      </p:sp>
      <p:sp>
        <p:nvSpPr>
          <p:cNvPr id="9222" name="Rectangle 6"/>
          <p:cNvSpPr>
            <a:spLocks noRot="1"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5146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i="1"/>
              <a:t>a, Âm mưu của địch</a:t>
            </a:r>
          </a:p>
        </p:txBody>
      </p:sp>
      <p:sp>
        <p:nvSpPr>
          <p:cNvPr id="9223" name="Rectangle 7"/>
          <p:cNvSpPr>
            <a:spLocks noRot="1"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2590800"/>
            <a:ext cx="586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- Đề ra kế hoạch Rơ - ve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Khoá cửa biên giới Việt – Trung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Thiết lập hành lang Đông – Tây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Cô lập căn cứ địa Việt – Bắc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Chuẩn bị tấn công Việt Bắc lần thứ 2</a:t>
            </a:r>
          </a:p>
        </p:txBody>
      </p:sp>
      <p:sp>
        <p:nvSpPr>
          <p:cNvPr id="9224" name="Rectangle 8"/>
          <p:cNvSpPr>
            <a:spLocks noRot="1" noChangeArrowheads="1"/>
          </p:cNvSpPr>
          <p:nvPr>
            <p:custDataLst>
              <p:tags r:id="rId7"/>
            </p:custDataLst>
          </p:nvPr>
        </p:nvSpPr>
        <p:spPr bwMode="auto">
          <a:xfrm>
            <a:off x="0" y="43434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i="1"/>
              <a:t>b, Chủ trương của ta</a:t>
            </a:r>
          </a:p>
        </p:txBody>
      </p:sp>
      <p:sp>
        <p:nvSpPr>
          <p:cNvPr id="9225" name="Rectangle 9"/>
          <p:cNvSpPr>
            <a:spLocks noRot="1"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44196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2000" b="1"/>
              <a:t>Tháng 6/1950 ta quyết định mở chiến dịch Biên giới nhằm: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Tiêu diệt một bộ phận sinh lực địch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Khai thông đường liên lạc với quốc tế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/>
              <a:t>+ Mở rộng căn cứ địa Việt Bắc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12588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3200" y="2133600"/>
            <a:ext cx="3962400" cy="2362200"/>
          </a:xfrm>
          <a:prstGeom prst="cloudCallout">
            <a:avLst>
              <a:gd name="adj1" fmla="val 107213"/>
              <a:gd name="adj2" fmla="val 142944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Với kế hoạch Rơ-ve, Pháp có âm mưu gì?</a:t>
            </a:r>
          </a:p>
        </p:txBody>
      </p:sp>
      <p:sp>
        <p:nvSpPr>
          <p:cNvPr id="9228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00200" y="3048000"/>
            <a:ext cx="3962400" cy="2362200"/>
          </a:xfrm>
          <a:prstGeom prst="cloudCallout">
            <a:avLst>
              <a:gd name="adj1" fmla="val -85495"/>
              <a:gd name="adj2" fmla="val 10295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Trước tình hình đó chủ trương của ta như thế nào?</a:t>
            </a:r>
          </a:p>
        </p:txBody>
      </p:sp>
      <p:pic>
        <p:nvPicPr>
          <p:cNvPr id="9229" name="Picture 13" descr="ls9tr110h0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73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19400" y="1549400"/>
            <a:ext cx="1588" cy="50704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1" name="Picture 15" descr="Picture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AutoShap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62400" y="8382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" name="AutoShap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8400" y="3184525"/>
            <a:ext cx="2895600" cy="2149475"/>
          </a:xfrm>
          <a:prstGeom prst="cloudCallout">
            <a:avLst>
              <a:gd name="adj1" fmla="val -43750"/>
              <a:gd name="adj2" fmla="val 653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 biến chiến dịch Biên giới?</a:t>
            </a:r>
          </a:p>
        </p:txBody>
      </p:sp>
      <p:sp>
        <p:nvSpPr>
          <p:cNvPr id="21" name="AutoShape 2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0"/>
            <a:ext cx="304800" cy="914400"/>
          </a:xfrm>
          <a:prstGeom prst="downArrow">
            <a:avLst>
              <a:gd name="adj1" fmla="val 50000"/>
              <a:gd name="adj2" fmla="val 101097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2" name="AutoShap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-7296338">
            <a:off x="3327400" y="779463"/>
            <a:ext cx="365125" cy="1219200"/>
          </a:xfrm>
          <a:prstGeom prst="downArrow">
            <a:avLst>
              <a:gd name="adj1" fmla="val 50000"/>
              <a:gd name="adj2" fmla="val 97469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236" name="AutoShap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 flipH="1">
            <a:off x="6400800" y="-76200"/>
            <a:ext cx="381000" cy="990600"/>
          </a:xfrm>
          <a:prstGeom prst="downArrow">
            <a:avLst>
              <a:gd name="adj1" fmla="val 56806"/>
              <a:gd name="adj2" fmla="val 8397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4" name="AutoShap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7296338">
            <a:off x="3209925" y="604838"/>
            <a:ext cx="333375" cy="619125"/>
          </a:xfrm>
          <a:prstGeom prst="downArrow">
            <a:avLst>
              <a:gd name="adj1" fmla="val 50000"/>
              <a:gd name="adj2" fmla="val 97861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5" name="AutoShap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7296338">
            <a:off x="3842544" y="1213644"/>
            <a:ext cx="333375" cy="620713"/>
          </a:xfrm>
          <a:prstGeom prst="downArrow">
            <a:avLst>
              <a:gd name="adj1" fmla="val 50000"/>
              <a:gd name="adj2" fmla="val 98112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" name="Freeform 47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3276600" y="457200"/>
            <a:ext cx="762000" cy="685800"/>
          </a:xfrm>
          <a:custGeom>
            <a:avLst/>
            <a:gdLst>
              <a:gd name="T0" fmla="*/ 0 w 288"/>
              <a:gd name="T1" fmla="*/ 2147483647 h 332"/>
              <a:gd name="T2" fmla="*/ 2147483647 w 288"/>
              <a:gd name="T3" fmla="*/ 2147483647 h 332"/>
              <a:gd name="T4" fmla="*/ 2147483647 w 288"/>
              <a:gd name="T5" fmla="*/ 2147483647 h 332"/>
              <a:gd name="T6" fmla="*/ 2147483647 w 288"/>
              <a:gd name="T7" fmla="*/ 2147483647 h 332"/>
              <a:gd name="T8" fmla="*/ 2147483647 w 288"/>
              <a:gd name="T9" fmla="*/ 2147483647 h 332"/>
              <a:gd name="T10" fmla="*/ 2147483647 w 288"/>
              <a:gd name="T11" fmla="*/ 2147483647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332">
                <a:moveTo>
                  <a:pt x="0" y="16"/>
                </a:moveTo>
                <a:cubicBezTo>
                  <a:pt x="12" y="8"/>
                  <a:pt x="24" y="0"/>
                  <a:pt x="48" y="16"/>
                </a:cubicBezTo>
                <a:cubicBezTo>
                  <a:pt x="72" y="32"/>
                  <a:pt x="120" y="80"/>
                  <a:pt x="144" y="112"/>
                </a:cubicBezTo>
                <a:cubicBezTo>
                  <a:pt x="168" y="144"/>
                  <a:pt x="172" y="174"/>
                  <a:pt x="192" y="208"/>
                </a:cubicBezTo>
                <a:cubicBezTo>
                  <a:pt x="212" y="242"/>
                  <a:pt x="248" y="300"/>
                  <a:pt x="264" y="316"/>
                </a:cubicBezTo>
                <a:cubicBezTo>
                  <a:pt x="280" y="332"/>
                  <a:pt x="284" y="318"/>
                  <a:pt x="288" y="30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Freeform 47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4191000" y="990600"/>
            <a:ext cx="152400" cy="533400"/>
          </a:xfrm>
          <a:custGeom>
            <a:avLst/>
            <a:gdLst>
              <a:gd name="T0" fmla="*/ 0 w 288"/>
              <a:gd name="T1" fmla="*/ 2147483647 h 332"/>
              <a:gd name="T2" fmla="*/ 2147483647 w 288"/>
              <a:gd name="T3" fmla="*/ 2147483647 h 332"/>
              <a:gd name="T4" fmla="*/ 2147483647 w 288"/>
              <a:gd name="T5" fmla="*/ 2147483647 h 332"/>
              <a:gd name="T6" fmla="*/ 2147483647 w 288"/>
              <a:gd name="T7" fmla="*/ 2147483647 h 332"/>
              <a:gd name="T8" fmla="*/ 2147483647 w 288"/>
              <a:gd name="T9" fmla="*/ 2147483647 h 332"/>
              <a:gd name="T10" fmla="*/ 2147483647 w 288"/>
              <a:gd name="T11" fmla="*/ 2147483647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332">
                <a:moveTo>
                  <a:pt x="0" y="16"/>
                </a:moveTo>
                <a:cubicBezTo>
                  <a:pt x="12" y="8"/>
                  <a:pt x="24" y="0"/>
                  <a:pt x="48" y="16"/>
                </a:cubicBezTo>
                <a:cubicBezTo>
                  <a:pt x="72" y="32"/>
                  <a:pt x="120" y="80"/>
                  <a:pt x="144" y="112"/>
                </a:cubicBezTo>
                <a:cubicBezTo>
                  <a:pt x="168" y="144"/>
                  <a:pt x="172" y="174"/>
                  <a:pt x="192" y="208"/>
                </a:cubicBezTo>
                <a:cubicBezTo>
                  <a:pt x="212" y="242"/>
                  <a:pt x="248" y="300"/>
                  <a:pt x="264" y="316"/>
                </a:cubicBezTo>
                <a:cubicBezTo>
                  <a:pt x="280" y="332"/>
                  <a:pt x="284" y="318"/>
                  <a:pt x="288" y="30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43" name="Freeform 47"/>
          <p:cNvSpPr>
            <a:spLocks/>
          </p:cNvSpPr>
          <p:nvPr>
            <p:custDataLst>
              <p:tags r:id="rId23"/>
            </p:custDataLst>
          </p:nvPr>
        </p:nvSpPr>
        <p:spPr bwMode="auto">
          <a:xfrm rot="3204676" flipV="1">
            <a:off x="3871118" y="1913732"/>
            <a:ext cx="1217613" cy="44450"/>
          </a:xfrm>
          <a:custGeom>
            <a:avLst/>
            <a:gdLst>
              <a:gd name="T0" fmla="*/ 0 w 288"/>
              <a:gd name="T1" fmla="*/ 2147483647 h 332"/>
              <a:gd name="T2" fmla="*/ 2147483647 w 288"/>
              <a:gd name="T3" fmla="*/ 2147483647 h 332"/>
              <a:gd name="T4" fmla="*/ 2147483647 w 288"/>
              <a:gd name="T5" fmla="*/ 2147483647 h 332"/>
              <a:gd name="T6" fmla="*/ 2147483647 w 288"/>
              <a:gd name="T7" fmla="*/ 2147483647 h 332"/>
              <a:gd name="T8" fmla="*/ 2147483647 w 288"/>
              <a:gd name="T9" fmla="*/ 2147483647 h 332"/>
              <a:gd name="T10" fmla="*/ 2147483647 w 288"/>
              <a:gd name="T11" fmla="*/ 2147483647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332">
                <a:moveTo>
                  <a:pt x="0" y="16"/>
                </a:moveTo>
                <a:cubicBezTo>
                  <a:pt x="12" y="8"/>
                  <a:pt x="24" y="0"/>
                  <a:pt x="48" y="16"/>
                </a:cubicBezTo>
                <a:cubicBezTo>
                  <a:pt x="72" y="32"/>
                  <a:pt x="120" y="80"/>
                  <a:pt x="144" y="112"/>
                </a:cubicBezTo>
                <a:cubicBezTo>
                  <a:pt x="168" y="144"/>
                  <a:pt x="172" y="174"/>
                  <a:pt x="192" y="208"/>
                </a:cubicBezTo>
                <a:cubicBezTo>
                  <a:pt x="212" y="242"/>
                  <a:pt x="248" y="300"/>
                  <a:pt x="264" y="316"/>
                </a:cubicBezTo>
                <a:cubicBezTo>
                  <a:pt x="280" y="332"/>
                  <a:pt x="284" y="318"/>
                  <a:pt x="288" y="30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44" name="Freeform 47"/>
          <p:cNvSpPr>
            <a:spLocks/>
          </p:cNvSpPr>
          <p:nvPr>
            <p:custDataLst>
              <p:tags r:id="rId24"/>
            </p:custDataLst>
          </p:nvPr>
        </p:nvSpPr>
        <p:spPr bwMode="auto">
          <a:xfrm rot="3482719" flipV="1">
            <a:off x="5056188" y="2527300"/>
            <a:ext cx="879475" cy="371475"/>
          </a:xfrm>
          <a:custGeom>
            <a:avLst/>
            <a:gdLst>
              <a:gd name="T0" fmla="*/ 0 w 288"/>
              <a:gd name="T1" fmla="*/ 2147483647 h 332"/>
              <a:gd name="T2" fmla="*/ 2147483647 w 288"/>
              <a:gd name="T3" fmla="*/ 2147483647 h 332"/>
              <a:gd name="T4" fmla="*/ 2147483647 w 288"/>
              <a:gd name="T5" fmla="*/ 2147483647 h 332"/>
              <a:gd name="T6" fmla="*/ 2147483647 w 288"/>
              <a:gd name="T7" fmla="*/ 2147483647 h 332"/>
              <a:gd name="T8" fmla="*/ 2147483647 w 288"/>
              <a:gd name="T9" fmla="*/ 2147483647 h 332"/>
              <a:gd name="T10" fmla="*/ 2147483647 w 288"/>
              <a:gd name="T11" fmla="*/ 2147483647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332">
                <a:moveTo>
                  <a:pt x="0" y="16"/>
                </a:moveTo>
                <a:cubicBezTo>
                  <a:pt x="12" y="8"/>
                  <a:pt x="24" y="0"/>
                  <a:pt x="48" y="16"/>
                </a:cubicBezTo>
                <a:cubicBezTo>
                  <a:pt x="72" y="32"/>
                  <a:pt x="120" y="80"/>
                  <a:pt x="144" y="112"/>
                </a:cubicBezTo>
                <a:cubicBezTo>
                  <a:pt x="168" y="144"/>
                  <a:pt x="172" y="174"/>
                  <a:pt x="192" y="208"/>
                </a:cubicBezTo>
                <a:cubicBezTo>
                  <a:pt x="212" y="242"/>
                  <a:pt x="248" y="300"/>
                  <a:pt x="264" y="316"/>
                </a:cubicBezTo>
                <a:cubicBezTo>
                  <a:pt x="280" y="332"/>
                  <a:pt x="284" y="318"/>
                  <a:pt x="288" y="30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5" name="Freeform 47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3482719">
            <a:off x="5408612" y="2921001"/>
            <a:ext cx="92075" cy="1028700"/>
          </a:xfrm>
          <a:custGeom>
            <a:avLst/>
            <a:gdLst>
              <a:gd name="T0" fmla="*/ 0 w 288"/>
              <a:gd name="T1" fmla="*/ 2147483647 h 332"/>
              <a:gd name="T2" fmla="*/ 2147483647 w 288"/>
              <a:gd name="T3" fmla="*/ 2147483647 h 332"/>
              <a:gd name="T4" fmla="*/ 2147483647 w 288"/>
              <a:gd name="T5" fmla="*/ 2147483647 h 332"/>
              <a:gd name="T6" fmla="*/ 2147483647 w 288"/>
              <a:gd name="T7" fmla="*/ 2147483647 h 332"/>
              <a:gd name="T8" fmla="*/ 2147483647 w 288"/>
              <a:gd name="T9" fmla="*/ 2147483647 h 332"/>
              <a:gd name="T10" fmla="*/ 2147483647 w 288"/>
              <a:gd name="T11" fmla="*/ 2147483647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" h="332">
                <a:moveTo>
                  <a:pt x="0" y="16"/>
                </a:moveTo>
                <a:cubicBezTo>
                  <a:pt x="12" y="8"/>
                  <a:pt x="24" y="0"/>
                  <a:pt x="48" y="16"/>
                </a:cubicBezTo>
                <a:cubicBezTo>
                  <a:pt x="72" y="32"/>
                  <a:pt x="120" y="80"/>
                  <a:pt x="144" y="112"/>
                </a:cubicBezTo>
                <a:cubicBezTo>
                  <a:pt x="168" y="144"/>
                  <a:pt x="172" y="174"/>
                  <a:pt x="192" y="208"/>
                </a:cubicBezTo>
                <a:cubicBezTo>
                  <a:pt x="212" y="242"/>
                  <a:pt x="248" y="300"/>
                  <a:pt x="264" y="316"/>
                </a:cubicBezTo>
                <a:cubicBezTo>
                  <a:pt x="280" y="332"/>
                  <a:pt x="284" y="318"/>
                  <a:pt x="288" y="30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" name="AutoShap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524000" y="2057400"/>
            <a:ext cx="857250" cy="609600"/>
          </a:xfrm>
          <a:prstGeom prst="star5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" name="A8DC2443.wav">
            <a:hlinkClick r:id="" action="ppaction://media"/>
          </p:cNvPr>
          <p:cNvPicPr>
            <a:picLocks noChangeAspect="1"/>
          </p:cNvPicPr>
          <p:nvPr>
            <a:wavAudioFile r:embed="rId27" name="A8DCAA9E.wav"/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75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575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75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575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575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575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34. Bài 26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PHÁT TRIỂN MỚI CỦA CUỘC</a:t>
            </a:r>
          </a:p>
          <a:p>
            <a:pPr algn="ctr"/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KHÁNG CHIẾN TOÀN QUỐC CHỐNG THỰC DÂN PHÁP  (1950-1953)</a:t>
            </a:r>
          </a:p>
          <a:p>
            <a:pPr algn="ctr"/>
            <a:r>
              <a:rPr lang="en-US" altLang="en-US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050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>
              <a:latin typeface="Calibri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48400" y="1143000"/>
            <a:ext cx="0" cy="5715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 dịch Biên giới thu –đông 1950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2954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4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7526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Quân ta tiến công địch ở biên giới phía Bắc 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2098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 mưu của Pháp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2667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trương của ta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30480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 biến</a:t>
            </a: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3352800"/>
            <a:ext cx="6324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- 18- 9 -1950, quân ta tiêu diệt Đông Khê, uy hiếp Thất Khê , Cao Bằng bị cô lập.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-&gt; Hệ thống phòng ngự của địch trên đường số 4 bị lung lay.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Quân Pháp được lệnh rút theo đường số 4 nhưng bị quân ta mai phục chặn đánh.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- 22- 10- 1950, quân Pháp rút khỏi đường số 4.</a:t>
            </a:r>
          </a:p>
        </p:txBody>
      </p:sp>
      <p:pic>
        <p:nvPicPr>
          <p:cNvPr id="2" name="9D302459.wav">
            <a:hlinkClick r:id="" action="ppaction://media"/>
          </p:cNvPr>
          <p:cNvPicPr>
            <a:picLocks noChangeAspect="1"/>
          </p:cNvPicPr>
          <p:nvPr>
            <a:wavAudioFile r:embed="rId13" name="9D308555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11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1&quot;/&gt;&lt;property id=&quot;10134&quot; value=&quot;1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4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property id=&quot;10151&quot; value=&quot;Presenter e-Learning Course&quot;/&gt;&lt;property id=&quot;10152&quot; value=&quot;Course_ID1&quot;/&gt;&lt;property id=&quot;10153&quot; value=&quot;SCO_ID1&quot;/&gt;&lt;property id=&quot;10154&quot; value=&quot;Course Object Title&quot;/&gt;&lt;property id=&quot;10155&quot; value=&quot;  :  :  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UIDATA" val="&lt;database version=&quot;11.0&quot;&gt;&lt;object type=&quot;1&quot; unique_id=&quot;10001&quot;&gt;&lt;property id=&quot;20141&quot; value=&quot;Bai 26 Buoc phat trien moi cua cuoc khang chien toan quoc chong thuc dan Phap 1950 1953&quot;/&gt;&lt;property id=&quot;20148&quot; value=&quot;5&quot;/&gt;&lt;property id=&quot;20184&quot; value=&quot;7&quot;/&gt;&lt;property id=&quot;20224&quot; value=&quot;D:\nguyenvanthang&quot;/&gt;&lt;property id=&quot;20250&quot; value=&quot;0&quot;/&gt;&lt;property id=&quot;20251&quot; value=&quot;1&quot;/&gt;&lt;property id=&quot;20259&quot; value=&quot;0&quot;/&gt;&lt;property id=&quot;20263&quot; value=&quot;1&quot;/&gt;&lt;property id=&quot;20264&quot; value=&quot;1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4&quot;/&gt;&lt;property id=&quot;20309&quot; value=&quot;-1&quot;/&gt;&lt;/object&gt;&lt;object type=&quot;3&quot; unique_id=&quot;10004&quot;&gt;&lt;property id=&quot;20148&quot; value=&quot;5&quot;/&gt;&lt;property id=&quot;20300&quot; value=&quot;Slide 2&quot;/&gt;&lt;property id=&quot;20307&quot; value=&quot;264&quot;/&gt;&lt;property id=&quot;20309&quot; value=&quot;-1&quot;/&gt;&lt;/object&gt;&lt;object type=&quot;3&quot; unique_id=&quot;10005&quot;&gt;&lt;property id=&quot;20148&quot; value=&quot;5&quot;/&gt;&lt;property id=&quot;20300&quot; value=&quot;Slide 3&quot;/&gt;&lt;property id=&quot;20307&quot; value=&quot;265&quot;/&gt;&lt;property id=&quot;20309&quot; value=&quot;-1&quot;/&gt;&lt;/object&gt;&lt;object type=&quot;3&quot; unique_id=&quot;10006&quot;&gt;&lt;property id=&quot;20148&quot; value=&quot;5&quot;/&gt;&lt;property id=&quot;20300&quot; value=&quot;Slide 4&quot;/&gt;&lt;property id=&quot;20307&quot; value=&quot;287&quot;/&gt;&lt;property id=&quot;20309&quot; value=&quot;-1&quot;/&gt;&lt;/object&gt;&lt;object type=&quot;3&quot; unique_id=&quot;10007&quot;&gt;&lt;property id=&quot;20148&quot; value=&quot;5&quot;/&gt;&lt;property id=&quot;20300&quot; value=&quot;Slide 5&quot;/&gt;&lt;property id=&quot;20307&quot; value=&quot;269&quot;/&gt;&lt;property id=&quot;20309&quot; value=&quot;-1&quot;/&gt;&lt;/object&gt;&lt;object type=&quot;3&quot; unique_id=&quot;10008&quot;&gt;&lt;property id=&quot;20148&quot; value=&quot;5&quot;/&gt;&lt;property id=&quot;20300&quot; value=&quot;Slide 6&quot;/&gt;&lt;property id=&quot;20307&quot; value=&quot;270&quot;/&gt;&lt;property id=&quot;20309&quot; value=&quot;-1&quot;/&gt;&lt;/object&gt;&lt;object type=&quot;3&quot; unique_id=&quot;10009&quot;&gt;&lt;property id=&quot;20148&quot; value=&quot;5&quot;/&gt;&lt;property id=&quot;20300&quot; value=&quot;Slide 7&quot;/&gt;&lt;property id=&quot;20307&quot; value=&quot;274&quot;/&gt;&lt;property id=&quot;20309&quot; value=&quot;-1&quot;/&gt;&lt;/object&gt;&lt;object type=&quot;3&quot; unique_id=&quot;10010&quot;&gt;&lt;property id=&quot;20148&quot; value=&quot;5&quot;/&gt;&lt;property id=&quot;20300&quot; value=&quot;Slide 8&quot;/&gt;&lt;property id=&quot;20307&quot; value=&quot;276&quot;/&gt;&lt;property id=&quot;20309&quot; value=&quot;-1&quot;/&gt;&lt;/object&gt;&lt;object type=&quot;3&quot; unique_id=&quot;10011&quot;&gt;&lt;property id=&quot;20148&quot; value=&quot;5&quot;/&gt;&lt;property id=&quot;20300&quot; value=&quot;Slide 9&quot;/&gt;&lt;property id=&quot;20307&quot; value=&quot;277&quot;/&gt;&lt;property id=&quot;20309&quot; value=&quot;-1&quot;/&gt;&lt;/object&gt;&lt;object type=&quot;3&quot; unique_id=&quot;10012&quot;&gt;&lt;property id=&quot;20148&quot; value=&quot;5&quot;/&gt;&lt;property id=&quot;20300&quot; value=&quot;Slide 10&quot;/&gt;&lt;property id=&quot;20307&quot; value=&quot;279&quot;/&gt;&lt;property id=&quot;20309&quot; value=&quot;-1&quot;/&gt;&lt;/object&gt;&lt;object type=&quot;3&quot; unique_id=&quot;10013&quot;&gt;&lt;property id=&quot;20148&quot; value=&quot;5&quot;/&gt;&lt;property id=&quot;20300&quot; value=&quot;Slide 11&quot;/&gt;&lt;property id=&quot;20307&quot; value=&quot;280&quot;/&gt;&lt;property id=&quot;20309&quot; value=&quot;-1&quot;/&gt;&lt;/object&gt;&lt;object type=&quot;3&quot; unique_id=&quot;10014&quot;&gt;&lt;property id=&quot;20148&quot; value=&quot;5&quot;/&gt;&lt;property id=&quot;20300&quot; value=&quot;Slide 12&quot;/&gt;&lt;property id=&quot;20307&quot; value=&quot;281&quot;/&gt;&lt;property id=&quot;20309&quot; value=&quot;-1&quot;/&gt;&lt;/object&gt;&lt;object type=&quot;3&quot; unique_id=&quot;10015&quot;&gt;&lt;property id=&quot;20148&quot; value=&quot;5&quot;/&gt;&lt;property id=&quot;20300&quot; value=&quot;Slide 13&quot;/&gt;&lt;property id=&quot;20307&quot; value=&quot;284&quot;/&gt;&lt;property id=&quot;20309&quot; value=&quot;-1&quot;/&gt;&lt;/object&gt;&lt;object type=&quot;3&quot; unique_id=&quot;10016&quot;&gt;&lt;property id=&quot;20148&quot; value=&quot;5&quot;/&gt;&lt;property id=&quot;20300&quot; value=&quot;Slide 14&quot;/&gt;&lt;property id=&quot;20307&quot; value=&quot;291&quot;/&gt;&lt;property id=&quot;20309&quot; value=&quot;-1&quot;/&gt;&lt;/object&gt;&lt;object type=&quot;3&quot; unique_id=&quot;10017&quot;&gt;&lt;property id=&quot;20148&quot; value=&quot;5&quot;/&gt;&lt;property id=&quot;20300&quot; value=&quot;Slide 15&quot;/&gt;&lt;property id=&quot;20307&quot; value=&quot;303&quot;/&gt;&lt;property id=&quot;20309&quot; value=&quot;-1&quot;/&gt;&lt;/object&gt;&lt;object type=&quot;3&quot; unique_id=&quot;10018&quot;&gt;&lt;property id=&quot;20148&quot; value=&quot;5&quot;/&gt;&lt;property id=&quot;20300&quot; value=&quot;Slide 16&quot;/&gt;&lt;property id=&quot;20307&quot; value=&quot;307&quot;/&gt;&lt;property id=&quot;20309&quot; value=&quot;-1&quot;/&gt;&lt;/object&gt;&lt;/object&gt;&lt;object type=&quot;8&quot; unique_id=&quot;10036&quot;&gt;&lt;/object&gt;&lt;object type=&quot;10&quot; unique_id=&quot;10295&quot;&gt;&lt;object type=&quot;11&quot; unique_id=&quot;10296&quot;&gt;&lt;/object&gt;&lt;/object&gt;&lt;object type=&quot;4&quot; unique_id=&quot;10297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+DQoJCTx1aXRleHQgbmFtZT0iQ09MTEFCX0xPQ0FMX1BMQVlCQUNLX1RJVExFIiB2YWx1ZT0iTG9jYWwgUGxheWJhY2siLz4NCgkJPHVpdGV4dCBuYW1lPSJDT0xMQUJfTE9DQUxfUExBWUJBQ0tCVE4iIHZhbHVlPSJPay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NCg0K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+DQoJCTx1aXRleHQgbmFtZT0iQ09MTEFCX0xPQ0FMX1BMQVlCQUNLX1RJVExFIiB2YWx1ZT0iTGVjdHVyZSBsb2NhbGUiLz4NCgkJPHVpdGV4dCBuYW1lPSJDT0xMQUJfTE9DQUxfUExBWUJBQ0tCVE4iIHZhbHVlPSJPay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NCg0K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g0KDQr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g0KDQr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h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+DQoJCTx1aXRleHQgbmFtZT0iVU5OQU1FRFNMSURFVElUTEUiIHZhbHVlPSLYtNix2YrYrdipICVuIi8+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+DQoJCTwhLS0gc3Vic3RpdHV0aW9uOiAlbiA9PSBzbGlkZSBudW1iZXIgLS0+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+DQoJCTx1aXRleHQgbmFtZT0iU0NSVUJCQVJTVEFUVVNfTE9BRElORyIgdmFsdWU9ItmK2KzYsdmKINin2YTYotmGINin2YTYqtit2YXZitmELi4uIi8+DQoJCTx1aXRleHQgbmFtZT0iU0NSVUJCQVJTVEFUVVNfQlVGRkVSSU5HIiB2YWx1ZT0i2YrYrNix2Yog2KfZhNii2YYg2KfZhNiq2K7YstmK2YYg2KfZhNmF2KTZgtiqIi8+DQoJCTx1aXRleHQgbmFtZT0iU0NSVUJCQVJTVEFUVVNfUVVFU1RJT04iIHZhbHVlPSLYp9mE2KXYrNin2KjYqSDYudmE2Ykg2KfZhNiz2KTYp9mEIi8+DQoJCTx1aXRleHQgbmFtZT0iU0NSVUJCQVJTVEFUVVNfUkVWSUVXUVVJWiIgdmFsdWU9ItmF2LHYp9is2LnYqSDYp9mE2YXYs9in2KjZgtipIi8+DQoJCTwhLS0gc3Vic3RpdHV0aW9uOiAlbSA9PSBtaW51dGVzIHJlbWFpbmluZyAtLT4NCgkJPCEtLSBzdWJzdGl0dXRpb246ICVzID09IHNlY29uZHMgcmVtYWluaW5nIC0tPg0KCQk8dWl0ZXh0IG5hbWU9IkVMQVBTRUQiIHZhbHVlPSIlbSDYr9mC2KfYptmCJXMg2KvZiNin2YYg2YXYqtio2YLZitipIi8+DQoJCTx1aXRleHQgbmFtZT0iTk9URk9VTkQiIHZhbHVlPSLZhNmFINmK2Y/Yudir2LEg2LnZhNmJINi02YrYoSIvPg0KCQk8dWl0ZXh0IG5hbWU9IkFUVEFDSE1FTlRTIiB2YWx1ZT0i2KfZhNmF2LHZgdmC2KfYqiIvPg0KCQk8IS0tIHN1YnN0aXR1dGlvbjogJXAgPT0gY3VycmVudCBzcGVha2VyJ3MgdGl0bGUgLS0+DQoJCTx1aXRleHQgbmFtZT0iQklPV0lOX1RJVExFIiB2YWx1ZT0i2KfZhNiz2YrYsdipINin2YTYsNin2KrZitipOiAlcCIvPg0KCQk8dWl0ZXh0IG5hbWU9IkJJT0JUTl9USVRMRSIgdmFsdWU9Itin2YTYs9mK2LHYqSDYp9mE2LDYp9iq2YrYqSIvPg0KCQk8dWl0ZXh0IG5hbWU9IkRJVklERVJCVE5fVElUTEUiIHZhbHVlPSJ8Ii8+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+DQoJCTx1aXRleHQgbmFtZT0iU0VBUkNIX0hFQURJTkciIHZhbHVlPSI62KfZhNio2K3YqyDYudmGINmG2LUiLz4NCgkJPHVpdGV4dCBuYW1lPSJUSFVNQl9IRUFESU5HIiB2YWx1ZT0i2LTYsdmK2K3YqSIvPg0KCQk8dWl0ZXh0IG5hbWU9IlRIVU1CX0lORk8iIHZhbHVlPSLYudmG2YjYp9mGL9mF2K/YqSDYp9mE2LTYsdmK2K3YqSIvPg0KCQk8dWl0ZXh0IG5hbWU9IkFUVEFDSE5BTUVfSEVBRElORyIgdmFsdWU9Itin2LPZhSDYp9mE2YXZhNmBIi8+DQoJCTx1aXRleHQgbmFtZT0iQVRUQUNIU0laRV9IRUFESU5HIiB2YWx1ZT0i2KfZhNit2KzZhSIvPg0KCQk8dWl0ZXh0IG5hbWU9IlNMSURFX05PVEVTIiB2YWx1ZT0i2YXZhNin2K3YuNin2Kog2KfZhNi02LHZitit2KkiLz4NCgkJPHVpdGV4dCBuYW1lPSJDT1VSU0VfU1RBVFVTIiB2YWx1ZT0i2K3Yp9mE2Kkg2KfZhNmI2K3Yr9ipIi8+DQoJCTx1aXRleHQgbmFtZT0iUEFTU0VEX1NUUklORyIgdmFsdWU9ItmG2KzYp9itIi8+DQoJCTx1aXRleHQgbmFtZT0iRkFJTEVEX1NUUklORyIgdmFsdWU9ItmB2LTZhCIvPg0KCQk8IS0tcXVpeiBwb2QgYW5kIG1lc3NhZ2UgYm94IHRleHRzLS0+DQoJCTx1aXRleHQgbmFtZT0iUVVJWlBPRF9RVUlaX0FUVEVNUFQiIHZhbHVlPSLYsdmC2YUg2KfZhNmF2K3Yp9mI2YTYqSDZgdmKINin2YTZhdiz2KfYqNmC2Kk6Ii8+DQoJCTx1aXRleHQgbmFtZT0iUVVJWlBPRF9RVUlaX0FUVEVNUFRfVkFMVUUiIHZhbHVlPSIlbiDZhdmGICV0Ii8+DQoJCTx1aXRleHQgbmFtZT0iUVVJWlBPRF9RVUlaX1NDT1JFIiB2YWx1ZT0iOtin2YTYr9ix2KzYqSDYp9mE2YXYs9is2YTYqSIvPg0KCQk8dWl0ZXh0IG5hbWU9IlFVSVpQT0RfUVVJWl9QQVNTU0NPUkUiIHZhbHVlPSI62K/Ysdis2Kkg2KfZhNmG2KzYp9itIi8+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+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+DQoJCTx1aXRleHQgbmFtZT0iV0FSTklOR01TR19USVRMRVNUUklORyIgdmFsdWU9Itiq2K3YsNmK2LEg2LnZhiDYp9mE2KrZhtmC2YQg2YHZiiDYp9mE2YXYs9in2KjZgtipIi8+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/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+DQo8L2NvbmZpZ3VyYXRpb24+DQog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83B0F7-8DC5-4FCB-A263-A9EF5968BFA6}&quot;/&gt;&lt;isInvalidForFieldText val=&quot;0&quot;/&gt;&lt;Image&gt;&lt;filename val=&quot;C:\Users\AZ\AppData\Local\Temp\PR\data\asimages\{E883B0F7-8DC5-4FCB-A263-A9EF5968BFA6}_1.png&quot;/&gt;&lt;left val=&quot;21&quot;/&gt;&lt;top val=&quot;0&quot;/&gt;&lt;width val=&quot;700&quot;/&gt;&lt;height val=&quot;541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DE35FF0-65DE-4725-A2EC-A965B5A5E5A8}_1.png&quot;/&gt;&lt;left val=&quot;0&quot;/&gt;&lt;top val=&quot;157&quot;/&gt;&lt;width val=&quot;721&quot;/&gt;&lt;height val=&quot;178&quot;/&gt;&lt;hasText val=&quot;1&quot;/&gt;&lt;/Image&gt;&lt;/ThreeDShapeInfo&gt;"/>
  <p:tag name="PRESENTER_SHAPETEXTINFO" val="&lt;ShapeTextInfo&gt;&lt;TableIndex row=&quot;-1&quot; col=&quot;-1&quot;&gt;&lt;linesCount val=&quot;5&quot;/&gt;&lt;lineCharCount val=&quot;18&quot;/&gt;&lt;lineCharCount val=&quot;21&quot;/&gt;&lt;lineCharCount val=&quot;32&quot;/&gt;&lt;lineCharCount val=&quot;33&quot;/&gt;&lt;lineCharCount val=&quot;15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0E6BAE-FCA1-462F-81BC-E060C5D0386B}&quot;/&gt;&lt;isInvalidForFieldText val=&quot;0&quot;/&gt;&lt;Image&gt;&lt;filename val=&quot;C:\Users\AZ\AppData\Local\Temp\PR\data\asimages\{7F0E6BAE-FCA1-462F-81BC-E060C5D0386B}_2.png&quot;/&gt;&lt;left val=&quot;493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CBE046A-A5DB-4D28-8198-2A71A171B688}_2.png&quot;/&gt;&lt;left val=&quot;-7&quot;/&gt;&lt;top val=&quot;86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C20B518-4413-4543-88C3-FEF244A37D6A}_2.png&quot;/&gt;&lt;left val=&quot;-7&quot;/&gt;&lt;top val=&quot;122&quot;/&gt;&lt;width val=&quot;32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B7ECF018-BDBC-4049-AC2B-9D2B140D3C60}_2.png&quot;/&gt;&lt;left val=&quot;463&quot;/&gt;&lt;top val=&quot;48&quot;/&gt;&lt;width val=&quot;288&quot;/&gt;&lt;height val=&quot;295&quot;/&gt;&lt;hasText val=&quot;1&quot;/&gt;&lt;/Image&gt;&lt;/ThreeDShapeInfo&gt;"/>
  <p:tag name="PRESENTER_SHAPETEXTINFO" val="&lt;ShapeTextInfo&gt;&lt;TableIndex row=&quot;-1&quot; col=&quot;-1&quot;&gt;&lt;linesCount val=&quot;7&quot;/&gt;&lt;lineCharCount val=&quot;14&quot;/&gt;&lt;lineCharCount val=&quot;13&quot;/&gt;&lt;lineCharCount val=&quot;12&quot;/&gt;&lt;lineCharCount val=&quot;10&quot;/&gt;&lt;lineCharCount val=&quot;16&quot;/&gt;&lt;lineCharCount val=&quot;14&quot;/&gt;&lt;lineCharCount val=&quot;4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A77D6AC4-673D-4822-ACE4-172D021358B0}_1.png_crop.png&quot;/&gt;&lt;left val=&quot;8&quot;/&gt;&lt;top val=&quot;159&quot;/&gt;&lt;width val=&quot;98&quot;/&gt;&lt;height val=&quot;26&quot;/&gt;&lt;hasText val=&quot;1&quot;/&gt;&lt;paraId val=&quot;1&quot;/&gt;&lt;/Image&gt;&lt;Image&gt;&lt;filename val=&quot;C:\Users\AZ\AppData\Local\Temp\PR\data\asimages\{EAE67B1B-8ACE-4064-B219-3BDB41DC51FC}_1.png_crop.png&quot;/&gt;&lt;left val=&quot;8&quot;/&gt;&lt;top val=&quot;202&quot;/&gt;&lt;width val=&quot;442&quot;/&gt;&lt;height val=&quot;55&quot;/&gt;&lt;hasText val=&quot;1&quot;/&gt;&lt;paraId val=&quot;2&quot;/&gt;&lt;/Image&gt;&lt;Image&gt;&lt;filename val=&quot;C:\Users\AZ\AppData\Local\Temp\PR\data\asimages\{41CFE79B-24A7-4265-A18F-7D77EB7FCB8D}_1.png_crop.png&quot;/&gt;&lt;left val=&quot;8&quot;/&gt;&lt;top val=&quot;274&quot;/&gt;&lt;width val=&quot;472&quot;/&gt;&lt;height val=&quot;50&quot;/&gt;&lt;hasText val=&quot;1&quot;/&gt;&lt;paraId val=&quot;3&quot;/&gt;&lt;/Image&gt;&lt;Image&gt;&lt;filename val=&quot;C:\Users\AZ\AppData\Local\Temp\PR\data\asimages\{F98C7440-EEB5-42A0-A8F3-67871315C6F6}_1.png_crop.png&quot;/&gt;&lt;left val=&quot;8&quot;/&gt;&lt;top val=&quot;351&quot;/&gt;&lt;width val=&quot;144&quot;/&gt;&lt;height val=&quot;22&quot;/&gt;&lt;hasText val=&quot;1&quot;/&gt;&lt;paraId val=&quot;4&quot;/&gt;&lt;/Image&gt;&lt;Image&gt;&lt;filename val=&quot;C:\Users\AZ\AppData\Local\Temp\PR\data\asimages\{A7D1FA7E-85D3-46C4-89D7-3D5C734E6EC1}_1.png_crop.png&quot;/&gt;&lt;left val=&quot;8&quot;/&gt;&lt;top val=&quot;395&quot;/&gt;&lt;width val=&quot;406&quot;/&gt;&lt;height val=&quot;21&quot;/&gt;&lt;hasText val=&quot;1&quot;/&gt;&lt;paraId val=&quot;5&quot;/&gt;&lt;/Image&gt;&lt;Image&gt;&lt;filename val=&quot;C:\Users\AZ\AppData\Local\Temp\PR\data\asimages\{9493D78B-410D-4FAF-B247-F026FC26FE23}_1.png_crop.png&quot;/&gt;&lt;left val=&quot;8&quot;/&gt;&lt;top val=&quot;433&quot;/&gt;&lt;width val=&quot;418&quot;/&gt;&lt;height val=&quot;55&quot;/&gt;&lt;hasText val=&quot;1&quot;/&gt;&lt;paraId val=&quot;6&quot;/&gt;&lt;/Image&gt;&lt;Image&gt;&lt;filename val=&quot;C:\Users\AZ\AppData\Local\Temp\PR\data\asimages\{72A83489-0930-4E57-8858-5B16670EBA7C}_1.png_crop.png&quot;/&gt;&lt;left val=&quot;8&quot;/&gt;&lt;top val=&quot;505&quot;/&gt;&lt;width val=&quot;492&quot;/&gt;&lt;height val=&quot;26&quot;/&gt;&lt;hasText val=&quot;1&quot;/&gt;&lt;paraId val=&quot;7&quot;/&gt;&lt;/Image&gt;&lt;/TextEffect&gt;"/>
  <p:tag name="PRESENTER_SHAPETEXTINFO" val="&lt;ShapeTextInfo&gt;&lt;TableIndex row=&quot;-1&quot; col=&quot;-1&quot;&gt;&lt;linesCount val=&quot;10&quot;/&gt;&lt;lineCharCount val=&quot;11&quot;/&gt;&lt;lineCharCount val=&quot;41&quot;/&gt;&lt;lineCharCount val=&quot;6&quot;/&gt;&lt;lineCharCount val=&quot;45&quot;/&gt;&lt;lineCharCount val=&quot;3&quot;/&gt;&lt;lineCharCount val=&quot;12&quot;/&gt;&lt;lineCharCount val=&quot;38&quot;/&gt;&lt;lineCharCount val=&quot;42&quot;/&gt;&lt;lineCharCount val=&quot;7&quot;/&gt;&lt;lineCharCount val=&quot;46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98FB14EE-0A38-4A35-8BCE-8D509740042E}_2.png&quot;/&gt;&lt;left val=&quot;484&quot;/&gt;&lt;top val=&quot;288&quot;/&gt;&lt;width val=&quot;267&quot;/&gt;&lt;height val=&quot;374&quot;/&gt;&lt;hasText val=&quot;1&quot;/&gt;&lt;/Image&gt;&lt;/ThreeDShapeInfo&gt;"/>
  <p:tag name="PRESENTER_SHAPETEXTINFO" val="&lt;ShapeTextInfo&gt;&lt;TableIndex row=&quot;-1&quot; col=&quot;-1&quot;&gt;&lt;linesCount val=&quot;5&quot;/&gt;&lt;lineCharCount val=&quot;11&quot;/&gt;&lt;lineCharCount val=&quot;10&quot;/&gt;&lt;lineCharCount val=&quot;11&quot;/&gt;&lt;lineCharCount val=&quot;13&quot;/&gt;&lt;lineCharCount val=&quot;1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CAF16BA-8699-4BCD-95F5-69E54DCD0593}_2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1D47FAF1-9CC2-427D-BB97-DA8C3C65F9B7}_3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C8300D2-12A3-4C3E-AF5F-79E40E377A76}&quot;/&gt;&lt;isInvalidForFieldText val=&quot;0&quot;/&gt;&lt;Image&gt;&lt;filename val=&quot;C:\Users\AZ\AppData\Local\Temp\PR\data\asimages\{2C8300D2-12A3-4C3E-AF5F-79E40E377A76}_3.png&quot;/&gt;&lt;left val=&quot;469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83599861-472C-4F2E-B87B-347D7B2CBE82}_3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3D44A667-9D9B-4C2D-9660-4351D39555AA}_3.png&quot;/&gt;&lt;left val=&quot;-7&quot;/&gt;&lt;top val=&quot;110&quot;/&gt;&lt;width val=&quot;32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730227B9-DF24-4C20-9401-5F1742B129DD}_1.png_crop.png&quot;/&gt;&lt;left val=&quot;7&quot;/&gt;&lt;top val=&quot;155&quot;/&gt;&lt;width val=&quot;421&quot;/&gt;&lt;height val=&quot;55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3&quot;/&gt;&lt;lineCharCount val=&quot;4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1D57AA10-CCCB-484B-A1C6-96D85E7F0FE6}_1.png_crop.png&quot;/&gt;&lt;left val=&quot;14&quot;/&gt;&lt;top val=&quot;220&quot;/&gt;&lt;width val=&quot;215&quot;/&gt;&lt;height val=&quot;27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D3688D31-4DDD-4956-AECB-2B499629AF75}_3.png&quot;/&gt;&lt;left val=&quot;497&quot;/&gt;&lt;top val=&quot;72&quot;/&gt;&lt;width val=&quot;224&quot;/&gt;&lt;height val=&quot;346&quot;/&gt;&lt;hasText val=&quot;1&quot;/&gt;&lt;/Image&gt;&lt;/ThreeDShapeInfo&gt;"/>
  <p:tag name="PRESENTER_SHAPETEXTINFO" val="&lt;ShapeTextInfo&gt;&lt;TableIndex row=&quot;-1&quot; col=&quot;-1&quot;&gt;&lt;linesCount val=&quot;7&quot;/&gt;&lt;lineCharCount val=&quot;11&quot;/&gt;&lt;lineCharCount val=&quot;12&quot;/&gt;&lt;lineCharCount val=&quot;9&quot;/&gt;&lt;lineCharCount val=&quot;11&quot;/&gt;&lt;lineCharCount val=&quot;13&quot;/&gt;&lt;lineCharCount val=&quot;11&quot;/&gt;&lt;lineCharCount val=&quot;7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C99B82C0-89C1-4175-8EB4-6A09CC9ABDA9}_1.png_crop.png&quot;/&gt;&lt;left val=&quot;8&quot;/&gt;&lt;top val=&quot;263&quot;/&gt;&lt;width val=&quot;356&quot;/&gt;&lt;height val=&quot;26&quot;/&gt;&lt;hasText val=&quot;1&quot;/&gt;&lt;paraId val=&quot;1&quot;/&gt;&lt;/Image&gt;&lt;Image&gt;&lt;filename val=&quot;C:\Users\AZ\AppData\Local\Temp\PR\data\asimages\{96F64D8B-891C-457B-9346-87AE51A7D9F2}_1.png_crop.png&quot;/&gt;&lt;left val=&quot;8&quot;/&gt;&lt;top val=&quot;311&quot;/&gt;&lt;width val=&quot;353&quot;/&gt;&lt;height val=&quot;22&quot;/&gt;&lt;hasText val=&quot;1&quot;/&gt;&lt;paraId val=&quot;2&quot;/&gt;&lt;/Image&gt;&lt;Image&gt;&lt;filename val=&quot;C:\Users\AZ\AppData\Local\Temp\PR\data\asimages\{C95933C3-1E55-4E3C-918E-8341782F15EF}_1.png_crop.png&quot;/&gt;&lt;left val=&quot;8&quot;/&gt;&lt;top val=&quot;349&quot;/&gt;&lt;width val=&quot;332&quot;/&gt;&lt;height val=&quot;26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32&quot;/&gt;&lt;lineCharCount val=&quot;35&quot;/&gt;&lt;lineCharCount val=&quot;35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D490CAC3-B2DD-49BD-8C5A-EFEBA0A15050}_1.png_crop.png&quot;/&gt;&lt;left val=&quot;8&quot;/&gt;&lt;top val=&quot;419&quot;/&gt;&lt;width val=&quot;405&quot;/&gt;&lt;height val=&quot;27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17864E-9623-42AE-98C8-3BC2D375E348}&quot;/&gt;&lt;isInvalidForFieldText val=&quot;0&quot;/&gt;&lt;Image&gt;&lt;filename val=&quot;C:\Users\AZ\AppData\Local\Temp\PR\data\asimages\{C417864E-9623-42AE-98C8-3BC2D375E348}_4.png&quot;/&gt;&lt;left val=&quot;35&quot;/&gt;&lt;top val=&quot;-3&quot;/&gt;&lt;width val=&quot;658&quot;/&gt;&lt;height val=&quot;134&quot;/&gt;&lt;hasText val=&quot;1&quot;/&gt;&lt;/Image&gt;&lt;/ThreeDShapeInfo&gt;"/>
  <p:tag name="PRESENTER_SHAPETEXTINFO" val="&lt;ShapeTextInfo&gt;&lt;TableIndex row=&quot;-1&quot; col=&quot;-1&quot;&gt;&lt;linesCount val=&quot;3&quot;/&gt;&lt;lineCharCount val=&quot;37&quot;/&gt;&lt;lineCharCount val=&quot;33&quot;/&gt;&lt;lineCharCount val=&quot;19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EEAD27F8-4F05-4982-9612-896098A92006}_4.png&quot;/&gt;&lt;left val=&quot;-5&quot;/&gt;&lt;top val=&quot;117&quot;/&gt;&lt;width val=&quot;72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1E8B974F-0AF8-41E5-A809-5CF5AAE5EDED}_4.png&quot;/&gt;&lt;left val=&quot;-5&quot;/&gt;&lt;top val=&quot;141&quot;/&gt;&lt;width val=&quot;66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DAA440EC-7CCE-4FD2-8822-D2747276781E}_4.png&quot;/&gt;&lt;left val=&quot;-5&quot;/&gt;&lt;top val=&quot;171&quot;/&gt;&lt;width val=&quot;66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0FAB36E-4E79-4786-BD64-2FF079E2EB2D}_4.png&quot;/&gt;&lt;left val=&quot;-5&quot;/&gt;&lt;top val=&quot;195&quot;/&gt;&lt;width val=&quot;22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41C6BC2-5711-428C-80C2-640C4160DE62}_4.png&quot;/&gt;&lt;left val=&quot;216&quot;/&gt;&lt;top val=&quot;198&quot;/&gt;&lt;width val=&quot;468&quot;/&gt;&lt;height val=&quot;149&quot;/&gt;&lt;hasText val=&quot;1&quot;/&gt;&lt;/Image&gt;&lt;/ThreeDShapeInfo&gt;"/>
  <p:tag name="PRESENTER_SHAPETEXTINFO" val="&lt;ShapeTextInfo&gt;&lt;TableIndex row=&quot;-1&quot; col=&quot;-1&quot;&gt;&lt;linesCount val=&quot;5&quot;/&gt;&lt;lineCharCount val=&quot;25&quot;/&gt;&lt;lineCharCount val=&quot;34&quot;/&gt;&lt;lineCharCount val=&quot;33&quot;/&gt;&lt;lineCharCount val=&quot;31&quot;/&gt;&lt;lineCharCount val=&quot;38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5D19A75E-D58E-42B0-B5E9-BADAC8EDDF07}_4.png&quot;/&gt;&lt;left val=&quot;-5&quot;/&gt;&lt;top val=&quot;339&quot;/&gt;&lt;width val=&quot;22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3BC56D57-889C-4ACB-B71D-AC9E1CE93A44}_4.png&quot;/&gt;&lt;left val=&quot;216&quot;/&gt;&lt;top val=&quot;342&quot;/&gt;&lt;width val=&quot;486&quot;/&gt;&lt;height val=&quot;156&quot;/&gt;&lt;hasText val=&quot;1&quot;/&gt;&lt;/Image&gt;&lt;/ThreeDShapeInfo&gt;"/>
  <p:tag name="PRESENTER_SHAPETEXTINFO" val="&lt;ShapeTextInfo&gt;&lt;TableIndex row=&quot;-1&quot; col=&quot;-1&quot;&gt;&lt;linesCount val=&quot;5&quot;/&gt;&lt;lineCharCount val=&quot;46&quot;/&gt;&lt;lineCharCount val=&quot;11&quot;/&gt;&lt;lineCharCount val=&quot;38&quot;/&gt;&lt;lineCharCount val=&quot;40&quot;/&gt;&lt;lineCharCount val=&quot;29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0725C9B-AF3C-482D-8C3F-0E00775566D5}&quot;/&gt;&lt;isInvalidForFieldText val=&quot;0&quot;/&gt;&lt;Image&gt;&lt;filename val=&quot;C:\Users\AZ\AppData\Local\Temp\PR\data\asimages\{60725C9B-AF3C-482D-8C3F-0E00775566D5}.png&quot;/&gt;&lt;left val=&quot;606&quot;/&gt;&lt;top val=&quot;84&quot;/&gt;&lt;width val=&quot;99&quot;/&gt;&lt;height val=&quot;101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DFA17DA3-1EF0-45EA-B689-86BAD9F19AE4}_4.png&quot;/&gt;&lt;left val=&quot;215&quot;/&gt;&lt;top val=&quot;168&quot;/&gt;&lt;width val=&quot;497&quot;/&gt;&lt;height val=&quot;365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18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EDBEFC41-DCD0-449C-B30B-111706A6DB45}_4.png&quot;/&gt;&lt;left val=&quot;9&quot;/&gt;&lt;top val=&quot;240&quot;/&gt;&lt;width val=&quot;430&quot;/&gt;&lt;height val=&quot;291&quot;/&gt;&lt;hasText val=&quot;1&quot;/&gt;&lt;/Image&gt;&lt;/ThreeDShapeInfo&gt;"/>
  <p:tag name="PRESENTER_SHAPETEXTINFO" val="&lt;ShapeTextInfo&gt;&lt;TableIndex row=&quot;-1&quot; col=&quot;-1&quot;&gt;&lt;linesCount val=&quot;3&quot;/&gt;&lt;lineCharCount val=&quot;19&quot;/&gt;&lt;lineCharCount val=&quot;18&quot;/&gt;&lt;lineCharCount val=&quot;12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CF3A0F-2AAE-47FB-81F2-3C0F08A1AF6F}&quot;/&gt;&lt;isInvalidForFieldText val=&quot;0&quot;/&gt;&lt;Image&gt;&lt;filename val=&quot;C:\Users\AZ\AppData\Local\Temp\PR\data\asimages\{5FCF3A0F-2AAE-47FB-81F2-3C0F08A1AF6F}.png&quot;/&gt;&lt;left val=&quot;0&quot;/&gt;&lt;top val=&quot;0&quot;/&gt;&lt;width val=&quot;810&quot;/&gt;&lt;height val=&quot;540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3DEAD935-74BC-4A03-8ABC-FEF22D281C18}_5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C81CC7-E6D5-4692-BF71-6382F7AA503B}&quot;/&gt;&lt;isInvalidForFieldText val=&quot;0&quot;/&gt;&lt;Image&gt;&lt;filename val=&quot;C:\Users\AZ\AppData\Local\Temp\PR\data\asimages\{DEC81CC7-E6D5-4692-BF71-6382F7AA503B}_5.png&quot;/&gt;&lt;left val=&quot;469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9EEB6E0D-42C3-4A58-ADC7-1C5AB69F9CD2}_5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8ADA4352-71CF-4406-8A02-C88A818DE0FB}_5.png&quot;/&gt;&lt;left val=&quot;-7&quot;/&gt;&lt;top val=&quot;110&quot;/&gt;&lt;width val=&quot;32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D25ED36A-542A-4C46-A0D9-28A7655DCB9C}_5.png&quot;/&gt;&lt;left val=&quot;-7&quot;/&gt;&lt;top val=&quot;146&quot;/&gt;&lt;width val=&quot;482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4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9C7B246A-8481-4E8D-AF4E-36B00655564E}_5.png&quot;/&gt;&lt;left val=&quot;-1&quot;/&gt;&lt;top val=&quot;212&quot;/&gt;&lt;width val=&quot;27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9BBB1488-FB80-4E0C-9628-72468F33C672}_1.png_crop.png&quot;/&gt;&lt;left val=&quot;14&quot;/&gt;&lt;top val=&quot;268&quot;/&gt;&lt;width val=&quot;214&quot;/&gt;&lt;height val=&quot;2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BB0A4C5C-31A1-4351-85A5-EF106818B9E3}_5.png&quot;/&gt;&lt;left val=&quot;509&quot;/&gt;&lt;top val=&quot;84&quot;/&gt;&lt;width val=&quot;224&quot;/&gt;&lt;height val=&quot;346&quot;/&gt;&lt;hasText val=&quot;1&quot;/&gt;&lt;/Image&gt;&lt;/ThreeDShapeInfo&gt;"/>
  <p:tag name="PRESENTER_SHAPETEXTINFO" val="&lt;ShapeTextInfo&gt;&lt;TableIndex row=&quot;-1&quot; col=&quot;-1&quot;&gt;&lt;linesCount val=&quot;5&quot;/&gt;&lt;lineCharCount val=&quot;9&quot;/&gt;&lt;lineCharCount val=&quot;8&quot;/&gt;&lt;lineCharCount val=&quot;12&quot;/&gt;&lt;lineCharCount val=&quot;11&quot;/&gt;&lt;lineCharCount val=&quot;3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BE0983B1-9603-49D3-B0B0-9268B41BB916}_1.png_crop.png&quot;/&gt;&lt;left val=&quot;8&quot;/&gt;&lt;top val=&quot;299&quot;/&gt;&lt;width val=&quot;442&quot;/&gt;&lt;height val=&quot;55&quot;/&gt;&lt;hasText val=&quot;1&quot;/&gt;&lt;paraId val=&quot;1&quot;/&gt;&lt;/Image&gt;&lt;Image&gt;&lt;filename val=&quot;C:\Users\AZ\AppData\Local\Temp\PR\data\asimages\{60C67C87-F8BF-43D5-9414-46B7D1F4FAC5}_1.png_crop.png&quot;/&gt;&lt;left val=&quot;8&quot;/&gt;&lt;top val=&quot;375&quot;/&gt;&lt;width val=&quot;380&quot;/&gt;&lt;height val=&quot;22&quot;/&gt;&lt;hasText val=&quot;1&quot;/&gt;&lt;paraId val=&quot;2&quot;/&gt;&lt;/Image&gt;&lt;Image&gt;&lt;filename val=&quot;C:\Users\AZ\AppData\Local\Temp\PR\data\asimages\{84CA6FA8-7E0A-4BA4-AA8E-02908F84624B}_1.png_crop.png&quot;/&gt;&lt;left val=&quot;8&quot;/&gt;&lt;top val=&quot;419&quot;/&gt;&lt;width val=&quot;442&quot;/&gt;&lt;height val=&quot;50&quot;/&gt;&lt;hasText val=&quot;1&quot;/&gt;&lt;paraId val=&quot;3&quot;/&gt;&lt;/Image&gt;&lt;Image&gt;&lt;filename val=&quot;C:\Users\AZ\AppData\Local\Temp\PR\data\asimages\{1E9FEDB2-4E24-42B9-B201-F571F17C2172}_1.png_crop.png&quot;/&gt;&lt;left val=&quot;8&quot;/&gt;&lt;top val=&quot;486&quot;/&gt;&lt;width val=&quot;402&quot;/&gt;&lt;height val=&quot;26&quot;/&gt;&lt;hasText val=&quot;1&quot;/&gt;&lt;paraId val=&quot;4&quot;/&gt;&lt;/Image&gt;&lt;/TextEffect&gt;"/>
  <p:tag name="PRESENTER_SHAPETEXTINFO" val="&lt;ShapeTextInfo&gt;&lt;TableIndex row=&quot;-1&quot; col=&quot;-1&quot;&gt;&lt;linesCount val=&quot;6&quot;/&gt;&lt;lineCharCount val=&quot;43&quot;/&gt;&lt;lineCharCount val=&quot;11&quot;/&gt;&lt;lineCharCount val=&quot;38&quot;/&gt;&lt;lineCharCount val=&quot;44&quot;/&gt;&lt;lineCharCount val=&quot;8&quot;/&gt;&lt;lineCharCount val=&quot;39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62069D3C-A6DB-49E0-904A-E6CF24B0E6A4}_6.png&quot;/&gt;&lt;left val=&quot;-5&quot;/&gt;&lt;top val=&quot;339&quot;/&gt;&lt;width val=&quot;22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E9C8D1B6-B710-414E-A799-8EA2EA8A9603}_6.png&quot;/&gt;&lt;left val=&quot;216&quot;/&gt;&lt;top val=&quot;342&quot;/&gt;&lt;width val=&quot;486&quot;/&gt;&lt;height val=&quot;156&quot;/&gt;&lt;hasText val=&quot;1&quot;/&gt;&lt;/Image&gt;&lt;/ThreeDShapeInfo&gt;"/>
  <p:tag name="PRESENTER_SHAPETEXTINFO" val="&lt;ShapeTextInfo&gt;&lt;TableIndex row=&quot;-1&quot; col=&quot;-1&quot;&gt;&lt;linesCount val=&quot;5&quot;/&gt;&lt;lineCharCount val=&quot;46&quot;/&gt;&lt;lineCharCount val=&quot;11&quot;/&gt;&lt;lineCharCount val=&quot;38&quot;/&gt;&lt;lineCharCount val=&quot;40&quot;/&gt;&lt;lineCharCount val=&quot;29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AB3F6AA1-6AAE-4B46-840C-1184147B18D8}_6.png&quot;/&gt;&lt;left val=&quot;24&quot;/&gt;&lt;top val=&quot;482&quot;/&gt;&lt;width val=&quot;69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1055AD-9838-4658-898E-2F6530EA1432}&quot;/&gt;&lt;isInvalidForFieldText val=&quot;0&quot;/&gt;&lt;Image&gt;&lt;filename val=&quot;C:\Users\AZ\AppData\Local\Temp\PR\data\asimages\{F61055AD-9838-4658-898E-2F6530EA1432}_7.png&quot;/&gt;&lt;left val=&quot;516&quot;/&gt;&lt;top val=&quot;82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B759A1D-5906-4F4F-82F9-217A883092E7}_7.png&quot;/&gt;&lt;left val=&quot;-1&quot;/&gt;&lt;top val=&quot;158&quot;/&gt;&lt;width val=&quot;52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B9733A82-2B40-40B3-8047-252A54CECA59}_7.png&quot;/&gt;&lt;left val=&quot;4&quot;/&gt;&lt;top val=&quot;206&quot;/&gt;&lt;width val=&quot;27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885160E8-57A4-4BA1-BFEA-ABECE508A0DE}_7.png&quot;/&gt;&lt;left val=&quot;0&quot;/&gt;&lt;top val=&quot;254&quot;/&gt;&lt;width val=&quot;47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9451A34F-A5B0-421E-A4BB-B5113DC25AEC}_7.png&quot;/&gt;&lt;left val=&quot;-7&quot;/&gt;&lt;top val=&quot;305&quot;/&gt;&lt;width val=&quot;482&quot;/&gt;&lt;height val=&quot;238&quot;/&gt;&lt;hasText val=&quot;1&quot;/&gt;&lt;/Image&gt;&lt;/ThreeDShapeInfo&gt;"/>
  <p:tag name="PRESENTER_SHAPETEXTINFO" val="&lt;ShapeTextInfo&gt;&lt;TableIndex row=&quot;-1&quot; col=&quot;-1&quot;&gt;&lt;linesCount val=&quot;6&quot;/&gt;&lt;lineCharCount val=&quot;43&quot;/&gt;&lt;lineCharCount val=&quot;11&quot;/&gt;&lt;lineCharCount val=&quot;38&quot;/&gt;&lt;lineCharCount val=&quot;44&quot;/&gt;&lt;lineCharCount val=&quot;8&quot;/&gt;&lt;lineCharCount val=&quot;39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1E904D34-3060-4487-9E66-D69D0145A00B}_7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2E53CC53-E8CD-4B53-A958-7634F7E71FC9}_7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788B342-3601-4DCD-B32D-A16F315E543B}_7.png&quot;/&gt;&lt;left val=&quot;-1&quot;/&gt;&lt;top val=&quot;110&quot;/&gt;&lt;width val=&quot;31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F984AB-5B72-469A-B7F0-B12F5AFFBA04}&quot;/&gt;&lt;isInvalidForFieldText val=&quot;0&quot;/&gt;&lt;Image&gt;&lt;filename val=&quot;C:\Users\AZ\AppData\Local\Temp\PR\data\asimages\{97F984AB-5B72-469A-B7F0-B12F5AFFBA04}_8.png&quot;/&gt;&lt;left val=&quot;35&quot;/&gt;&lt;top val=&quot;-3&quot;/&gt;&lt;width val=&quot;658&quot;/&gt;&lt;height val=&quot;134&quot;/&gt;&lt;hasText val=&quot;1&quot;/&gt;&lt;/Image&gt;&lt;/ThreeDShapeInfo&gt;"/>
  <p:tag name="PRESENTER_SHAPETEXTINFO" val="&lt;ShapeTextInfo&gt;&lt;TableIndex row=&quot;-1&quot; col=&quot;-1&quot;&gt;&lt;linesCount val=&quot;3&quot;/&gt;&lt;lineCharCount val=&quot;37&quot;/&gt;&lt;lineCharCount val=&quot;33&quot;/&gt;&lt;lineCharCount val=&quot;19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48546AA2-4FFE-4178-8B4A-AC5628C39BE2}_8.png&quot;/&gt;&lt;left val=&quot;-5&quot;/&gt;&lt;top val=&quot;117&quot;/&gt;&lt;width val=&quot;72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0E18D1E5-8BA4-4575-BA09-740EC7D0B805}_8.png&quot;/&gt;&lt;left val=&quot;-5&quot;/&gt;&lt;top val=&quot;141&quot;/&gt;&lt;width val=&quot;66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3F62DD8-D350-474A-8812-851745989277}_8.png&quot;/&gt;&lt;left val=&quot;-5&quot;/&gt;&lt;top val=&quot;171&quot;/&gt;&lt;width val=&quot;66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6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5C944CB-C295-4CE4-B942-FDFFBE01B16F}_8.png&quot;/&gt;&lt;left val=&quot;-5&quot;/&gt;&lt;top val=&quot;195&quot;/&gt;&lt;width val=&quot;22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60180982-C3BD-41AF-B62C-D191301C0E56}_8.png&quot;/&gt;&lt;left val=&quot;216&quot;/&gt;&lt;top val=&quot;198&quot;/&gt;&lt;width val=&quot;468&quot;/&gt;&lt;height val=&quot;149&quot;/&gt;&lt;hasText val=&quot;1&quot;/&gt;&lt;/Image&gt;&lt;/ThreeDShapeInfo&gt;"/>
  <p:tag name="PRESENTER_SHAPETEXTINFO" val="&lt;ShapeTextInfo&gt;&lt;TableIndex row=&quot;-1&quot; col=&quot;-1&quot;&gt;&lt;linesCount val=&quot;5&quot;/&gt;&lt;lineCharCount val=&quot;25&quot;/&gt;&lt;lineCharCount val=&quot;34&quot;/&gt;&lt;lineCharCount val=&quot;33&quot;/&gt;&lt;lineCharCount val=&quot;31&quot;/&gt;&lt;lineCharCount val=&quot;38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21B31E2E-456A-4B22-8BB5-E426D275236D}_8.png&quot;/&gt;&lt;left val=&quot;-5&quot;/&gt;&lt;top val=&quot;339&quot;/&gt;&lt;width val=&quot;22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0C14240-CEA6-44D0-BD5C-D50CB26CFDCD}_8.png&quot;/&gt;&lt;left val=&quot;216&quot;/&gt;&lt;top val=&quot;342&quot;/&gt;&lt;width val=&quot;486&quot;/&gt;&lt;height val=&quot;156&quot;/&gt;&lt;hasText val=&quot;1&quot;/&gt;&lt;/Image&gt;&lt;/ThreeDShapeInfo&gt;"/>
  <p:tag name="PRESENTER_SHAPETEXTINFO" val="&lt;ShapeTextInfo&gt;&lt;TableIndex row=&quot;-1&quot; col=&quot;-1&quot;&gt;&lt;linesCount val=&quot;5&quot;/&gt;&lt;lineCharCount val=&quot;46&quot;/&gt;&lt;lineCharCount val=&quot;11&quot;/&gt;&lt;lineCharCount val=&quot;38&quot;/&gt;&lt;lineCharCount val=&quot;40&quot;/&gt;&lt;lineCharCount val=&quot;29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18D604-F1E0-48D1-A763-04A7F63A0CB2}&quot;/&gt;&lt;isInvalidForFieldText val=&quot;0&quot;/&gt;&lt;Image&gt;&lt;filename val=&quot;C:\Users\AZ\AppData\Local\Temp\PR\data\asimages\{4618D604-F1E0-48D1-A763-04A7F63A0CB2}.png&quot;/&gt;&lt;left val=&quot;606&quot;/&gt;&lt;top val=&quot;84&quot;/&gt;&lt;width val=&quot;99&quot;/&gt;&lt;height val=&quot;101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59E76EE6-9C4D-4D8B-82BE-54EB535A88AE}_8.png&quot;/&gt;&lt;left val=&quot;215&quot;/&gt;&lt;top val=&quot;168&quot;/&gt;&lt;width val=&quot;497&quot;/&gt;&lt;height val=&quot;365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18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427B0D0-1E9E-4A96-942D-52AD6C819F63}_8.png&quot;/&gt;&lt;left val=&quot;9&quot;/&gt;&lt;top val=&quot;240&quot;/&gt;&lt;width val=&quot;430&quot;/&gt;&lt;height val=&quot;291&quot;/&gt;&lt;hasText val=&quot;1&quot;/&gt;&lt;/Image&gt;&lt;/ThreeDShapeInfo&gt;"/>
  <p:tag name="PRESENTER_SHAPETEXTINFO" val="&lt;ShapeTextInfo&gt;&lt;TableIndex row=&quot;-1&quot; col=&quot;-1&quot;&gt;&lt;linesCount val=&quot;3&quot;/&gt;&lt;lineCharCount val=&quot;19&quot;/&gt;&lt;lineCharCount val=&quot;18&quot;/&gt;&lt;lineCharCount val=&quot;12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6A22C2-D971-4F06-BA84-00189F96D7B6}&quot;/&gt;&lt;isInvalidForFieldText val=&quot;0&quot;/&gt;&lt;Image&gt;&lt;filename val=&quot;C:\Users\AZ\AppData\Local\Temp\PR\data\asimages\{0A6A22C2-D971-4F06-BA84-00189F96D7B6}.png&quot;/&gt;&lt;left val=&quot;0&quot;/&gt;&lt;top val=&quot;0&quot;/&gt;&lt;width val=&quot;810&quot;/&gt;&lt;height val=&quot;540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2A99A880-8F14-40F6-ADFB-3DB969A9E527}_8.png&quot;/&gt;&lt;left val=&quot;491&quot;/&gt;&lt;top val=&quot;250&quot;/&gt;&lt;width val=&quot;230&quot;/&gt;&lt;height val=&quot;202&quot;/&gt;&lt;hasText val=&quot;1&quot;/&gt;&lt;/Image&gt;&lt;/ThreeDShapeInfo&gt;"/>
  <p:tag name="PRESENTER_SHAPETEXTINFO" val="&lt;ShapeTextInfo&gt;&lt;TableIndex row=&quot;-1&quot; col=&quot;-1&quot;&gt;&lt;linesCount val=&quot;3&quot;/&gt;&lt;lineCharCount val=&quot;10&quot;/&gt;&lt;lineCharCount val=&quot;11&quot;/&gt;&lt;lineCharCount val=&quot;1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C44575-794A-4034-937A-D6CC2486E8BD}&quot;/&gt;&lt;isInvalidForFieldText val=&quot;0&quot;/&gt;&lt;Image&gt;&lt;filename val=&quot;C:\Users\AZ\AppData\Local\Temp\PR\data\asimages\{51C44575-794A-4034-937A-D6CC2486E8BD}_8.png&quot;/&gt;&lt;left val=&quot;255&quot;/&gt;&lt;top val=&quot;32&quot;/&gt;&lt;width val=&quot;84&quot;/&gt;&lt;height val=&quot;7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302E80-69C6-44B0-8BEE-57000A2DA031}&quot;/&gt;&lt;isInvalidForFieldText val=&quot;0&quot;/&gt;&lt;Image&gt;&lt;filename val=&quot;C:\Users\AZ\AppData\Local\Temp\PR\data\asimages\{6F302E80-69C6-44B0-8BEE-57000A2DA031}_8.png&quot;/&gt;&lt;left val=&quot;314&quot;/&gt;&lt;top val=&quot;66&quot;/&gt;&lt;width val=&quot;37&quot;/&gt;&lt;height val=&quot;6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B5CA8D-A000-418F-B209-AD557F0517A7}&quot;/&gt;&lt;isInvalidForFieldText val=&quot;0&quot;/&gt;&lt;Image&gt;&lt;filename val=&quot;C:\Users\AZ\AppData\Local\Temp\PR\data\asimages\{C0B5CA8D-A000-418F-B209-AD557F0517A7}_8.png&quot;/&gt;&lt;left val=&quot;318&quot;/&gt;&lt;top val=&quot;111&quot;/&gt;&lt;width val=&quot;85&quot;/&gt;&lt;height val=&quot;10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4189D5-CD86-462D-A789-10ED5AD4D74D}&quot;/&gt;&lt;isInvalidForFieldText val=&quot;0&quot;/&gt;&lt;Image&gt;&lt;filename val=&quot;C:\Users\AZ\AppData\Local\Temp\PR\data\asimages\{FE4189D5-CD86-462D-A789-10ED5AD4D74D}_8.png&quot;/&gt;&lt;left val=&quot;399&quot;/&gt;&lt;top val=&quot;188&quot;/&gt;&lt;width val=&quot;83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F3CE60-0F90-4766-8A10-C8E4D77BBCFC}&quot;/&gt;&lt;isInvalidForFieldText val=&quot;0&quot;/&gt;&lt;Image&gt;&lt;filename val=&quot;C:\Users\AZ\AppData\Local\Temp\PR\data\asimages\{25F3CE60-0F90-4766-8A10-C8E4D77BBCFC}_8.png&quot;/&gt;&lt;left val=&quot;387&quot;/&gt;&lt;top val=&quot;243&quot;/&gt;&lt;width val=&quot;83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6E22FCD7-577C-4EF0-AAE5-5D98F769FF47}_9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2D35BF-D663-463B-B5B5-41693183EE8C}&quot;/&gt;&lt;isInvalidForFieldText val=&quot;0&quot;/&gt;&lt;Image&gt;&lt;filename val=&quot;C:\Users\AZ\AppData\Local\Temp\PR\data\asimages\{A82D35BF-D663-463B-B5B5-41693183EE8C}_9.png&quot;/&gt;&lt;left val=&quot;487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BB4553D-9E9D-42D3-AE5B-76C2016A3996}_9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0223452C-4400-4ADA-9C97-63BC2DC9002C}_9.png&quot;/&gt;&lt;left val=&quot;-7&quot;/&gt;&lt;top val=&quot;98&quot;/&gt;&lt;width val=&quot;32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865282CA-205C-4ABF-AB2E-49C411E680EB}_9.png&quot;/&gt;&lt;left val=&quot;-7&quot;/&gt;&lt;top val=&quot;134&quot;/&gt;&lt;width val=&quot;50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437627A8-EB59-4C90-999E-379BAC593E52}_9.png&quot;/&gt;&lt;left val=&quot;-1&quot;/&gt;&lt;top val=&quot;170&quot;/&gt;&lt;width val=&quot;27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A250E8C-C1F7-482F-ACED-68916E630506}_9.png&quot;/&gt;&lt;left val=&quot;-1&quot;/&gt;&lt;top val=&quot;20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B8C6B6B0-5D0F-4337-8863-930F33CC3D58}_9.png&quot;/&gt;&lt;left val=&quot;-1&quot;/&gt;&lt;top val=&quot;23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56E609F9-6C4B-4825-A6D5-F55C9869E2B6}_1.png_crop.png&quot;/&gt;&lt;left val=&quot;8&quot;/&gt;&lt;top val=&quot;273&quot;/&gt;&lt;width val=&quot;463&quot;/&gt;&lt;height val=&quot;51&quot;/&gt;&lt;hasText val=&quot;1&quot;/&gt;&lt;paraId val=&quot;1&quot;/&gt;&lt;/Image&gt;&lt;Image&gt;&lt;filename val=&quot;C:\Users\AZ\AppData\Local\Temp\PR\data\asimages\{AF4307BE-4C82-444F-A1D5-B85B96F35BF2}_1.png_crop.png&quot;/&gt;&lt;left val=&quot;8&quot;/&gt;&lt;top val=&quot;341&quot;/&gt;&lt;width val=&quot;477&quot;/&gt;&lt;height val=&quot;55&quot;/&gt;&lt;hasText val=&quot;1&quot;/&gt;&lt;paraId val=&quot;2&quot;/&gt;&lt;/Image&gt;&lt;Image&gt;&lt;filename val=&quot;C:\Users\AZ\AppData\Local\Temp\PR\data\asimages\{FAADB0A0-F26E-4043-B6D3-D3CF61CB4A4D}_1.png_crop.png&quot;/&gt;&lt;left val=&quot;8&quot;/&gt;&lt;top val=&quot;413&quot;/&gt;&lt;width val=&quot;443&quot;/&gt;&lt;height val=&quot;55&quot;/&gt;&lt;hasText val=&quot;1&quot;/&gt;&lt;paraId val=&quot;3&quot;/&gt;&lt;/Image&gt;&lt;Image&gt;&lt;filename val=&quot;C:\Users\AZ\AppData\Local\Temp\PR\data\asimages\{C7EDBCDA-B653-4509-9AEE-52728D273F7C}_1.png_crop.png&quot;/&gt;&lt;left val=&quot;8&quot;/&gt;&lt;top val=&quot;485&quot;/&gt;&lt;width val=&quot;473&quot;/&gt;&lt;height val=&quot;26&quot;/&gt;&lt;hasText val=&quot;1&quot;/&gt;&lt;paraId val=&quot;4&quot;/&gt;&lt;/Image&gt;&lt;/TextEffect&gt;"/>
  <p:tag name="PRESENTER_SHAPETEXTINFO" val="&lt;ShapeTextInfo&gt;&lt;TableIndex row=&quot;-1&quot; col=&quot;-1&quot;&gt;&lt;linesCount val=&quot;7&quot;/&gt;&lt;lineCharCount val=&quot;48&quot;/&gt;&lt;lineCharCount val=&quot;37&quot;/&gt;&lt;lineCharCount val=&quot;45&quot;/&gt;&lt;lineCharCount val=&quot;15&quot;/&gt;&lt;lineCharCount val=&quot;42&quot;/&gt;&lt;lineCharCount val=&quot;37&quot;/&gt;&lt;lineCharCount val=&quot;46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8DA94D11-468F-4B51-A8E5-4EB090F9532E}_10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7D14F9-5539-4817-A9FC-CF1AFBB3490C}&quot;/&gt;&lt;isInvalidForFieldText val=&quot;0&quot;/&gt;&lt;Image&gt;&lt;filename val=&quot;C:\Users\AZ\AppData\Local\Temp\PR\data\asimages\{E17D14F9-5539-4817-A9FC-CF1AFBB3490C}_10.png&quot;/&gt;&lt;left val=&quot;487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A2A9F88F-D049-4841-9AB9-11E45398398C}_10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A251ECA-CA98-4114-A0E8-5E0EBD78E9B1}_10.png&quot;/&gt;&lt;left val=&quot;-7&quot;/&gt;&lt;top val=&quot;98&quot;/&gt;&lt;width val=&quot;32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212A0812-1F13-454F-8BFF-D32F8E4D0987}_10.png&quot;/&gt;&lt;left val=&quot;-7&quot;/&gt;&lt;top val=&quot;134&quot;/&gt;&lt;width val=&quot;50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416ECD4-BACE-471A-9979-78545A7D9886}_10.png&quot;/&gt;&lt;left val=&quot;-1&quot;/&gt;&lt;top val=&quot;170&quot;/&gt;&lt;width val=&quot;27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0C5AE82-A529-415D-99FA-9B75BDEDA776}_10.png&quot;/&gt;&lt;left val=&quot;-1&quot;/&gt;&lt;top val=&quot;20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DBDD5EBA-FFBB-4C1D-89BF-27FD6D30257A}_10.png&quot;/&gt;&lt;left val=&quot;-1&quot;/&gt;&lt;top val=&quot;23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6B7B24BB-8D81-4E8A-BC11-A33DD94D41D6}_10.png&quot;/&gt;&lt;left val=&quot;497&quot;/&gt;&lt;top val=&quot;102&quot;/&gt;&lt;width val=&quot;254&quot;/&gt;&lt;height val=&quot;305&quot;/&gt;&lt;hasText val=&quot;1&quot;/&gt;&lt;/Image&gt;&lt;/ThreeDShapeInfo&gt;"/>
  <p:tag name="PRESENTER_SHAPETEXTINFO" val="&lt;ShapeTextInfo&gt;&lt;TableIndex row=&quot;-1&quot; col=&quot;-1&quot;&gt;&lt;linesCount val=&quot;5&quot;/&gt;&lt;lineCharCount val=&quot;11&quot;/&gt;&lt;lineCharCount val=&quot;10&quot;/&gt;&lt;lineCharCount val=&quot;13&quot;/&gt;&lt;lineCharCount val=&quot;12&quot;/&gt;&lt;lineCharCount val=&quot;7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11BAFBC6-BC95-4071-B3CD-48502C3E1DD5}_10.png&quot;/&gt;&lt;left val=&quot;-1&quot;/&gt;&lt;top val=&quot;26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DD64DCDF-7232-47BF-82D0-F97F5B52F4ED}_10.png&quot;/&gt;&lt;left val=&quot;-7&quot;/&gt;&lt;top val=&quot;302&quot;/&gt;&lt;width val=&quot;515&quot;/&gt;&lt;height val=&quot;195&quot;/&gt;&lt;hasText val=&quot;1&quot;/&gt;&lt;/Image&gt;&lt;/ThreeDShapeInfo&gt;"/>
  <p:tag name="PRESENTER_SHAPETEXTINFO" val="&lt;ShapeTextInfo&gt;&lt;TableIndex row=&quot;-1&quot; col=&quot;-1&quot;&gt;&lt;linesCount val=&quot;5&quot;/&gt;&lt;lineCharCount val=&quot;48&quot;/&gt;&lt;lineCharCount val=&quot;8&quot;/&gt;&lt;lineCharCount val=&quot;45&quot;/&gt;&lt;lineCharCount val=&quot;15&quot;/&gt;&lt;lineCharCount val=&quot;3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ECF77F69-C4FB-444A-B487-3632D400F529}_11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2A4E70-7377-4DE6-8A77-E18A454EF290}&quot;/&gt;&lt;isInvalidForFieldText val=&quot;0&quot;/&gt;&lt;Image&gt;&lt;filename val=&quot;C:\Users\AZ\AppData\Local\Temp\PR\data\asimages\{442A4E70-7377-4DE6-8A77-E18A454EF290}_11.png&quot;/&gt;&lt;left val=&quot;487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43093266-4D47-4294-90C1-46EBD0157226}_11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06E9C93-D867-482B-80FA-15CD0DB1A298}_11.png&quot;/&gt;&lt;left val=&quot;-7&quot;/&gt;&lt;top val=&quot;98&quot;/&gt;&lt;width val=&quot;32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A4BC5064-44CF-40DD-BFE5-AD6B5661A053}_11.png&quot;/&gt;&lt;left val=&quot;-7&quot;/&gt;&lt;top val=&quot;134&quot;/&gt;&lt;width val=&quot;50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35D4B71-B83A-4A1E-9300-A0E6B34DBF35}_11.png&quot;/&gt;&lt;left val=&quot;-1&quot;/&gt;&lt;top val=&quot;170&quot;/&gt;&lt;width val=&quot;27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46F85C73-966E-47CA-A1AB-CB014B8E6E1D}_11.png&quot;/&gt;&lt;left val=&quot;-1&quot;/&gt;&lt;top val=&quot;20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B6F81EAE-5546-4988-8561-6C2052A206B2}_11.png&quot;/&gt;&lt;left val=&quot;-1&quot;/&gt;&lt;top val=&quot;23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3F288638-3878-4140-9FAB-5CA206185236}_11.png&quot;/&gt;&lt;left val=&quot;-1&quot;/&gt;&lt;top val=&quot;26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6526B9F7-8F2B-4557-B423-EBA3AABC3CAE}_11.png&quot;/&gt;&lt;left val=&quot;-1&quot;/&gt;&lt;top val=&quot;296&quot;/&gt;&lt;width val=&quot;47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7DA9A802-CEBB-41D9-A50E-CA584B21098C}_11.png&quot;/&gt;&lt;left val=&quot;480&quot;/&gt;&lt;top val=&quot;114&quot;/&gt;&lt;width val=&quot;265&quot;/&gt;&lt;height val=&quot;355&quot;/&gt;&lt;hasText val=&quot;1&quot;/&gt;&lt;/Image&gt;&lt;/ThreeDShapeInfo&gt;"/>
  <p:tag name="PRESENTER_SHAPETEXTINFO" val="&lt;ShapeTextInfo&gt;&lt;TableIndex row=&quot;-1&quot; col=&quot;-1&quot;&gt;&lt;linesCount val=&quot;7&quot;/&gt;&lt;lineCharCount val=&quot;11&quot;/&gt;&lt;lineCharCount val=&quot;15&quot;/&gt;&lt;lineCharCount val=&quot;11&quot;/&gt;&lt;lineCharCount val=&quot;12&quot;/&gt;&lt;lineCharCount val=&quot;13&quot;/&gt;&lt;lineCharCount val=&quot;12&quot;/&gt;&lt;lineCharCount val=&quot;7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D580A2A6-38DD-4D8B-BC70-E3A90268E978}_11.png&quot;/&gt;&lt;left val=&quot;-7&quot;/&gt;&lt;top val=&quot;332&quot;/&gt;&lt;width val=&quot;512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14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A15AA2DB-3505-41EC-BD06-1489F6F592D0}_1.png_crop.png&quot;/&gt;&lt;left val=&quot;23&quot;/&gt;&lt;top val=&quot;47&quot;/&gt;&lt;width val=&quot;671&quot;/&gt;&lt;height val=&quot;26&quot;/&gt;&lt;hasText val=&quot;1&quot;/&gt;&lt;paraId val=&quot;1&quot;/&gt;&lt;/Image&gt;&lt;Image&gt;&lt;filename val=&quot;C:\Users\AZ\AppData\Local\Temp\PR\data\asimages\{8CE1A987-91C4-4966-B9C2-3AA9E2AADEAB}_1.png_crop.png&quot;/&gt;&lt;left val=&quot;32&quot;/&gt;&lt;top val=&quot;82&quot;/&gt;&lt;width val=&quot;560&quot;/&gt;&lt;height val=&quot;26&quot;/&gt;&lt;hasText val=&quot;1&quot;/&gt;&lt;paraId val=&quot;2&quot;/&gt;&lt;/Image&gt;&lt;Image&gt;&lt;filename val=&quot;C:\Users\AZ\AppData\Local\Temp\PR\data\asimages\{2BD94A3C-32D4-4691-8DB7-E0FCC570826D}_1.png_crop.png&quot;/&gt;&lt;left val=&quot;32&quot;/&gt;&lt;top val=&quot;116&quot;/&gt;&lt;width val=&quot;519&quot;/&gt;&lt;height val=&quot;26&quot;/&gt;&lt;hasText val=&quot;1&quot;/&gt;&lt;paraId val=&quot;3&quot;/&gt;&lt;/Image&gt;&lt;Image&gt;&lt;filename val=&quot;C:\Users\AZ\AppData\Local\Temp\PR\data\asimages\{737AE636-E2CA-4C38-825A-7FE77846CFC5}_1.png_crop.png&quot;/&gt;&lt;left val=&quot;32&quot;/&gt;&lt;top val=&quot;151&quot;/&gt;&lt;width val=&quot;446&quot;/&gt;&lt;height val=&quot;26&quot;/&gt;&lt;hasText val=&quot;1&quot;/&gt;&lt;paraId val=&quot;4&quot;/&gt;&lt;/Image&gt;&lt;/TextEffect&gt;"/>
  <p:tag name="PRESENTER_SHAPETEXTINFO" val="&lt;ShapeTextInfo&gt;&lt;TableIndex row=&quot;-1&quot; col=&quot;-1&quot;&gt;&lt;linesCount val=&quot;4&quot;/&gt;&lt;lineCharCount val=&quot;66&quot;/&gt;&lt;lineCharCount val=&quot;60&quot;/&gt;&lt;lineCharCount val=&quot;54&quot;/&gt;&lt;lineCharCount val=&quot;47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E6CFDDC-64E8-4C91-BD60-D491A055A540}_12.png&quot;/&gt;&lt;left val=&quot;252&quot;/&gt;&lt;top val=&quot;174&quot;/&gt;&lt;width val=&quot;469&quot;/&gt;&lt;height val=&quot;354&quot;/&gt;&lt;hasText val=&quot;1&quot;/&gt;&lt;/Image&gt;&lt;/ThreeDShapeInfo&gt;"/>
  <p:tag name="PRESENTER_SHAPETEXTINFO" val="&lt;ShapeTextInfo&gt;&lt;TableIndex row=&quot;-1&quot; col=&quot;-1&quot;&gt;&lt;linesCount val=&quot;5&quot;/&gt;&lt;lineCharCount val=&quot;16&quot;/&gt;&lt;lineCharCount val=&quot;18&quot;/&gt;&lt;lineCharCount val=&quot;19&quot;/&gt;&lt;lineCharCount val=&quot;20&quot;/&gt;&lt;lineCharCount val=&quot;5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156B4502-F080-493B-80A9-9FFA66BBFE0A}_13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0A97C3-68C6-474D-90E8-D44C29A8CAAC}&quot;/&gt;&lt;isInvalidForFieldText val=&quot;0&quot;/&gt;&lt;Image&gt;&lt;filename val=&quot;C:\Users\AZ\AppData\Local\Temp\PR\data\asimages\{180A97C3-68C6-474D-90E8-D44C29A8CAAC}_13.png&quot;/&gt;&lt;left val=&quot;487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396E103A-FDAC-462E-9C3E-B3A72C7F9751}_13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08850A7F-DFE7-492C-B64A-6F45A10F16C4}_13.png&quot;/&gt;&lt;left val=&quot;489&quot;/&gt;&lt;top val=&quot;78&quot;/&gt;&lt;width val=&quot;208&quot;/&gt;&lt;height val=&quot;353&quot;/&gt;&lt;hasText val=&quot;1&quot;/&gt;&lt;/Image&gt;&lt;/ThreeDShapeInfo&gt;"/>
  <p:tag name="PRESENTER_SHAPETEXTINFO" val="&lt;ShapeTextInfo&gt;&lt;TableIndex row=&quot;-1&quot; col=&quot;-1&quot;&gt;&lt;linesCount val=&quot;5&quot;/&gt;&lt;lineCharCount val=&quot;9&quot;/&gt;&lt;lineCharCount val=&quot;8&quot;/&gt;&lt;lineCharCount val=&quot;9&quot;/&gt;&lt;lineCharCount val=&quot;7&quot;/&gt;&lt;lineCharCount val=&quot;5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00E9899E-2615-4CF5-9DF8-92F01DB56CB7}_13.png&quot;/&gt;&lt;left val=&quot;-7&quot;/&gt;&lt;top val=&quot;110&quot;/&gt;&lt;width val=&quot;440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36&quot;/&gt;&lt;lineCharCount val=&quot;33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Z\AppData\Local\Temp\PR\data\asimages\{42F32E83-0FF6-4BB9-A0FD-021E223ABCFC}_1.png_crop.png&quot;/&gt;&lt;left val=&quot;8&quot;/&gt;&lt;top val=&quot;185&quot;/&gt;&lt;width val=&quot;469&quot;/&gt;&lt;height val=&quot;55&quot;/&gt;&lt;hasText val=&quot;1&quot;/&gt;&lt;paraId val=&quot;1&quot;/&gt;&lt;/Image&gt;&lt;Image&gt;&lt;filename val=&quot;C:\Users\AZ\AppData\Local\Temp\PR\data\asimages\{31E81854-D4E8-4CFD-A5B7-77F930AF3804}_1.png_crop.png&quot;/&gt;&lt;left val=&quot;8&quot;/&gt;&lt;top val=&quot;257&quot;/&gt;&lt;width val=&quot;445&quot;/&gt;&lt;height val=&quot;26&quot;/&gt;&lt;hasText val=&quot;1&quot;/&gt;&lt;paraId val=&quot;2&quot;/&gt;&lt;/Image&gt;&lt;/TextEffect&gt;"/>
  <p:tag name="PRESENTER_SHAPETEXTINFO" val="&lt;ShapeTextInfo&gt;&lt;TableIndex row=&quot;-1&quot; col=&quot;-1&quot;&gt;&lt;linesCount val=&quot;3&quot;/&gt;&lt;lineCharCount val=&quot;43&quot;/&gt;&lt;lineCharCount val=&quot;24&quot;/&gt;&lt;lineCharCount val=&quot;42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458E8DE5-085D-424B-B9C2-C67B80FD83B5}_14.png&quot;/&gt;&lt;left val=&quot;0&quot;/&gt;&lt;top val=&quot;1&quot;/&gt;&lt;width val=&quot;721&quot;/&gt;&lt;height val=&quot;83&quot;/&gt;&lt;hasText val=&quot;1&quot;/&gt;&lt;/Image&gt;&lt;/ThreeDShapeInfo&gt;"/>
  <p:tag name="PRESENTER_SHAPETEXTINFO" val="&lt;ShapeTextInfo&gt;&lt;TableIndex row=&quot;-1&quot; col=&quot;-1&quot;&gt;&lt;linesCount val=&quot;3&quot;/&gt;&lt;lineCharCount val=&quot;47&quot;/&gt;&lt;lineCharCount val=&quot;58&quot;/&gt;&lt;lineCharCount val=&quot;15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DC5546-DB4F-486C-B5B8-533FC7DF09A0}&quot;/&gt;&lt;isInvalidForFieldText val=&quot;0&quot;/&gt;&lt;Image&gt;&lt;filename val=&quot;C:\Users\AZ\AppData\Local\Temp\PR\data\asimages\{DCDC5546-DB4F-486C-B5B8-533FC7DF09A0}_14.png&quot;/&gt;&lt;left val=&quot;487&quot;/&gt;&lt;top val=&quot;88&quot;/&gt;&lt;width val=&quot;10&quot;/&gt;&lt;height val=&quot;45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E684764-B03D-4924-B2F5-A74CA53773C5}_14.png&quot;/&gt;&lt;left val=&quot;-7&quot;/&gt;&lt;top val=&quot;68&quot;/&gt;&lt;width val=&quot;43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FF4F9C1A-06D2-48E8-BA38-AF42F0E72767}_14.png&quot;/&gt;&lt;left val=&quot;-7&quot;/&gt;&lt;top val=&quot;110&quot;/&gt;&lt;width val=&quot;440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36&quot;/&gt;&lt;lineCharCount val=&quot;33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61299098-5C1E-4E9F-9651-6DE882CBE582}_14.png&quot;/&gt;&lt;left val=&quot;-7&quot;/&gt;&lt;top val=&quot;176&quot;/&gt;&lt;width val=&quot;506&quot;/&gt;&lt;height val=&quot;123&quot;/&gt;&lt;hasText val=&quot;1&quot;/&gt;&lt;/Image&gt;&lt;/ThreeDShapeInfo&gt;"/>
  <p:tag name="PRESENTER_SHAPETEXTINFO" val="&lt;ShapeTextInfo&gt;&lt;TableIndex row=&quot;-1&quot; col=&quot;-1&quot;&gt;&lt;linesCount val=&quot;3&quot;/&gt;&lt;lineCharCount val=&quot;43&quot;/&gt;&lt;lineCharCount val=&quot;24&quot;/&gt;&lt;lineCharCount val=&quot;4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CE0E0254-8994-47C3-AB07-36FE0FDC0B05}_14.png&quot;/&gt;&lt;left val=&quot;481&quot;/&gt;&lt;top val=&quot;66&quot;/&gt;&lt;width val=&quot;240&quot;/&gt;&lt;height val=&quot;445&quot;/&gt;&lt;hasText val=&quot;1&quot;/&gt;&lt;/Image&gt;&lt;/ThreeDShapeInfo&gt;"/>
  <p:tag name="PRESENTER_SHAPETEXTINFO" val="&lt;ShapeTextInfo&gt;&lt;TableIndex row=&quot;-1&quot; col=&quot;-1&quot;&gt;&lt;linesCount val=&quot;8&quot;/&gt;&lt;lineCharCount val=&quot;8&quot;/&gt;&lt;lineCharCount val=&quot;10&quot;/&gt;&lt;lineCharCount val=&quot;11&quot;/&gt;&lt;lineCharCount val=&quot;11&quot;/&gt;&lt;lineCharCount val=&quot;12&quot;/&gt;&lt;lineCharCount val=&quot;13&quot;/&gt;&lt;lineCharCount val=&quot;9&quot;/&gt;&lt;lineCharCount val=&quot;4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87DC8539-041B-43BB-8D6A-80A1144FB50E}_14.png&quot;/&gt;&lt;left val=&quot;-7&quot;/&gt;&lt;top val=&quot;302&quot;/&gt;&lt;width val=&quot;494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42&quot;/&gt;&lt;lineCharCount val=&quot;43&quot;/&gt;&lt;lineCharCount val=&quot;25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68A4268-228D-4B46-AAE3-B05EF3B93111}&quot;/&gt;&lt;isInvalidForFieldText val=&quot;0&quot;/&gt;&lt;Image&gt;&lt;filename val=&quot;C:\Users\AZ\AppData\Local\Temp\PR\data\asimages\{368A4268-228D-4B46-AAE3-B05EF3B93111}.png&quot;/&gt;&lt;left val=&quot;0&quot;/&gt;&lt;top val=&quot;276&quot;/&gt;&lt;width val=&quot;30&quot;/&gt;&lt;height val=&quot;3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21331E-32DA-46D1-A823-9F0B404EBE45}&quot;/&gt;&lt;isInvalidForFieldText val=&quot;0&quot;/&gt;&lt;Image&gt;&lt;filename val=&quot;C:\Users\AZ\AppData\Local\Temp\PR\data\asimages\{B621331E-32DA-46D1-A823-9F0B404EBE45}.png&quot;/&gt;&lt;left val=&quot;48&quot;/&gt;&lt;top val=&quot;348&quot;/&gt;&lt;width val=&quot;32&quot;/&gt;&lt;height val=&quot;3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E97384-026C-435F-B212-4E20B86A15B5}&quot;/&gt;&lt;isInvalidForFieldText val=&quot;0&quot;/&gt;&lt;Image&gt;&lt;filename val=&quot;C:\Users\AZ\AppData\Local\Temp\PR\data\asimages\{2BE97384-026C-435F-B212-4E20B86A15B5}.png&quot;/&gt;&lt;left val=&quot;552&quot;/&gt;&lt;top val=&quot;78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4FA1EA-4323-4D96-B0A7-CA20F9D3496A}&quot;/&gt;&lt;isInvalidForFieldText val=&quot;0&quot;/&gt;&lt;Image&gt;&lt;filename val=&quot;C:\Users\AZ\AppData\Local\Temp\PR\data\asimages\{7B4FA1EA-4323-4D96-B0A7-CA20F9D3496A}.png&quot;/&gt;&lt;left val=&quot;420&quot;/&gt;&lt;top val=&quot;30&quot;/&gt;&lt;width val=&quot;32&quot;/&gt;&lt;height val=&quot;3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77F65B-6BEC-4A33-8DE3-8DAD9EFD5342}&quot;/&gt;&lt;isInvalidForFieldText val=&quot;0&quot;/&gt;&lt;Image&gt;&lt;filename val=&quot;C:\Users\AZ\AppData\Local\Temp\PR\data\asimages\{DD77F65B-6BEC-4A33-8DE3-8DAD9EFD5342}.png&quot;/&gt;&lt;left val=&quot;588&quot;/&gt;&lt;top val=&quot;318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D69704-DB0F-423F-B288-1554570C62BF}&quot;/&gt;&lt;isInvalidForFieldText val=&quot;0&quot;/&gt;&lt;Image&gt;&lt;filename val=&quot;C:\Users\AZ\AppData\Local\Temp\PR\data\asimages\{C0D69704-DB0F-423F-B288-1554570C62BF}.png&quot;/&gt;&lt;left val=&quot;300&quot;/&gt;&lt;top val=&quot;30&quot;/&gt;&lt;width val=&quot;30&quot;/&gt;&lt;height val=&quot;3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61486C-DEBC-4CFB-8D27-6A9557C71DC2}&quot;/&gt;&lt;isInvalidForFieldText val=&quot;0&quot;/&gt;&lt;Image&gt;&lt;filename val=&quot;C:\Users\AZ\AppData\Local\Temp\PR\data\asimages\{0061486C-DEBC-4CFB-8D27-6A9557C71DC2}.png&quot;/&gt;&lt;left val=&quot;660&quot;/&gt;&lt;top val=&quot;138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0676712-0FEC-4D9E-94A7-66BC5093F5C3}&quot;/&gt;&lt;isInvalidForFieldText val=&quot;0&quot;/&gt;&lt;Image&gt;&lt;filename val=&quot;C:\Users\AZ\AppData\Local\Temp\PR\data\asimages\{40676712-0FEC-4D9E-94A7-66BC5093F5C3}.png&quot;/&gt;&lt;left val=&quot;72&quot;/&gt;&lt;top val=&quot;222&quot;/&gt;&lt;width val=&quot;30&quot;/&gt;&lt;height val=&quot;3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B0530C-AA8C-45A3-80E7-1E415916C13D}&quot;/&gt;&lt;isInvalidForFieldText val=&quot;0&quot;/&gt;&lt;Image&gt;&lt;filename val=&quot;C:\Users\AZ\AppData\Local\Temp\PR\data\asimages\{59B0530C-AA8C-45A3-80E7-1E415916C13D}.png&quot;/&gt;&lt;left val=&quot;654&quot;/&gt;&lt;top val=&quot;252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ACC286D-1B33-45A6-BC6F-2138018CB4B6}&quot;/&gt;&lt;isInvalidForFieldText val=&quot;0&quot;/&gt;&lt;Image&gt;&lt;filename val=&quot;C:\Users\AZ\AppData\Local\Temp\PR\data\asimages\{4ACC286D-1B33-45A6-BC6F-2138018CB4B6}.png&quot;/&gt;&lt;left val=&quot;114&quot;/&gt;&lt;top val=&quot;468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A1B9BC-7CFF-4E10-9738-79AA2A51520A}&quot;/&gt;&lt;isInvalidForFieldText val=&quot;0&quot;/&gt;&lt;Image&gt;&lt;filename val=&quot;C:\Users\AZ\AppData\Local\Temp\PR\data\asimages\{65A1B9BC-7CFF-4E10-9738-79AA2A51520A}.png&quot;/&gt;&lt;left val=&quot;504&quot;/&gt;&lt;top val=&quot;474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558B62-DE9D-43CA-989C-2D4CDDC5C145}&quot;/&gt;&lt;isInvalidForFieldText val=&quot;0&quot;/&gt;&lt;Image&gt;&lt;filename val=&quot;C:\Users\AZ\AppData\Local\Temp\PR\data\asimages\{48558B62-DE9D-43CA-989C-2D4CDDC5C145}.png&quot;/&gt;&lt;left val=&quot;102&quot;/&gt;&lt;top val=&quot;396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0C57317-D882-44F2-846A-3538C20E6099}&quot;/&gt;&lt;isInvalidForFieldText val=&quot;0&quot;/&gt;&lt;Image&gt;&lt;filename val=&quot;C:\Users\AZ\AppData\Local\Temp\PR\data\asimages\{40C57317-D882-44F2-846A-3538C20E6099}.png&quot;/&gt;&lt;left val=&quot;132&quot;/&gt;&lt;top val=&quot;90&quot;/&gt;&lt;width val=&quot;30&quot;/&gt;&lt;height val=&quot;3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7EA03B-EE61-433E-AF1B-0E07E55DAA35}&quot;/&gt;&lt;isInvalidForFieldText val=&quot;0&quot;/&gt;&lt;Image&gt;&lt;filename val=&quot;C:\Users\AZ\AppData\Local\Temp\PR\data\asimages\{DC7EA03B-EE61-433E-AF1B-0E07E55DAA35}.png&quot;/&gt;&lt;left val=&quot;60&quot;/&gt;&lt;top val=&quot;276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738284-4EA0-48EE-BF95-8314DFB7004E}&quot;/&gt;&lt;isInvalidForFieldText val=&quot;0&quot;/&gt;&lt;Image&gt;&lt;filename val=&quot;C:\Users\AZ\AppData\Local\Temp\PR\data\asimages\{8B738284-4EA0-48EE-BF95-8314DFB7004E}.png&quot;/&gt;&lt;left val=&quot;0&quot;/&gt;&lt;top val=&quot;480&quot;/&gt;&lt;width val=&quot;720&quot;/&gt;&lt;height val=&quot;60&quot;/&gt;&lt;hasText val=&quot;1&quot;/&gt;&lt;/Image&gt;&lt;/ThreeDShape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84FED8-A371-4056-856A-253B91479B3F}&quot;/&gt;&lt;isInvalidForFieldText val=&quot;0&quot;/&gt;&lt;Image&gt;&lt;filename val=&quot;C:\Users\AZ\AppData\Local\Temp\PR\data\asimages\{6584FED8-A371-4056-856A-253B91479B3F}_16.png&quot;/&gt;&lt;left val=&quot;18&quot;/&gt;&lt;top val=&quot;354&quot;/&gt;&lt;width val=&quot;682&quot;/&gt;&lt;height val=&quot;151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8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05AB7D9-829C-4931-A0A0-A7116FD55973}&quot;/&gt;&lt;isInvalidForFieldText val=&quot;0&quot;/&gt;&lt;Image&gt;&lt;filename val=&quot;C:\Users\AZ\AppData\Local\Temp\PR\data\asimages\{C05AB7D9-829C-4931-A0A0-A7116FD55973}.png&quot;/&gt;&lt;left val=&quot;438&quot;/&gt;&lt;top val=&quot;80&quot;/&gt;&lt;width val=&quot;92&quot;/&gt;&lt;height val=&quot;81&quot;/&gt;&lt;hasText val=&quot;1&quot;/&gt;&lt;/Image&gt;&lt;/ThreeDShape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ED3BE550-4C4A-4262-B6F0-4A99BC2C200B}_16.png&quot;/&gt;&lt;left val=&quot;246&quot;/&gt;&lt;top val=&quot;21&quot;/&gt;&lt;width val=&quot;264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3F96FA17-4235-413E-AADC-C93BD063D836}_16.png&quot;/&gt;&lt;left val=&quot;50&quot;/&gt;&lt;top val=&quot;104&quot;/&gt;&lt;width val=&quot;24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Z\AppData\Local\Temp\PR\data\asimages\{B82F3278-052E-497D-A6B1-1CFE2C39D4A3}_16.png&quot;/&gt;&lt;left val=&quot;50&quot;/&gt;&lt;top val=&quot;145&quot;/&gt;&lt;width val=&quot;675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8&quot;/&gt;&lt;lineCharCount val=&quot;4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1616</Words>
  <Application>Microsoft Office PowerPoint</Application>
  <PresentationFormat>On-screen Show (4:3)</PresentationFormat>
  <Paragraphs>164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 thực hiện: Hoàng Thị Mỹ Dung</dc:title>
  <dc:creator>Admin</dc:creator>
  <cp:lastModifiedBy>Microsoft</cp:lastModifiedBy>
  <cp:revision>110</cp:revision>
  <dcterms:created xsi:type="dcterms:W3CDTF">2018-03-12T02:48:26Z</dcterms:created>
  <dcterms:modified xsi:type="dcterms:W3CDTF">2020-02-26T09:55:07Z</dcterms:modified>
</cp:coreProperties>
</file>