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0.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1.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12.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3.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0" r:id="rId2"/>
    <p:sldId id="266" r:id="rId3"/>
    <p:sldId id="289" r:id="rId4"/>
    <p:sldId id="293" r:id="rId5"/>
    <p:sldId id="302" r:id="rId6"/>
    <p:sldId id="282" r:id="rId7"/>
    <p:sldId id="299" r:id="rId8"/>
    <p:sldId id="269" r:id="rId9"/>
    <p:sldId id="270" r:id="rId10"/>
    <p:sldId id="271" r:id="rId11"/>
    <p:sldId id="284" r:id="rId12"/>
    <p:sldId id="272" r:id="rId13"/>
    <p:sldId id="294" r:id="rId14"/>
    <p:sldId id="273" r:id="rId15"/>
  </p:sldIdLst>
  <p:sldSz cx="9144000" cy="6858000" type="screen4x3"/>
  <p:notesSz cx="6858000" cy="9144000"/>
  <p:custDataLst>
    <p:tags r:id="rId17"/>
  </p:custDataLst>
  <p:defaultTextStyle>
    <a:defPPr>
      <a:defRPr lang="en-US"/>
    </a:defPPr>
    <a:lvl1pPr algn="ctr" rtl="0" eaLnBrk="0" fontAlgn="base" hangingPunct="0">
      <a:spcBef>
        <a:spcPct val="0"/>
      </a:spcBef>
      <a:spcAft>
        <a:spcPct val="0"/>
      </a:spcAft>
      <a:defRPr sz="2000" kern="1200">
        <a:solidFill>
          <a:schemeClr val="tx1"/>
        </a:solidFill>
        <a:latin typeface="Arial" charset="0"/>
        <a:ea typeface="+mn-ea"/>
        <a:cs typeface="+mn-cs"/>
      </a:defRPr>
    </a:lvl1pPr>
    <a:lvl2pPr marL="457200" algn="ctr" rtl="0" eaLnBrk="0" fontAlgn="base" hangingPunct="0">
      <a:spcBef>
        <a:spcPct val="0"/>
      </a:spcBef>
      <a:spcAft>
        <a:spcPct val="0"/>
      </a:spcAft>
      <a:defRPr sz="2000" kern="1200">
        <a:solidFill>
          <a:schemeClr val="tx1"/>
        </a:solidFill>
        <a:latin typeface="Arial" charset="0"/>
        <a:ea typeface="+mn-ea"/>
        <a:cs typeface="+mn-cs"/>
      </a:defRPr>
    </a:lvl2pPr>
    <a:lvl3pPr marL="914400" algn="ctr" rtl="0" eaLnBrk="0" fontAlgn="base" hangingPunct="0">
      <a:spcBef>
        <a:spcPct val="0"/>
      </a:spcBef>
      <a:spcAft>
        <a:spcPct val="0"/>
      </a:spcAft>
      <a:defRPr sz="2000" kern="1200">
        <a:solidFill>
          <a:schemeClr val="tx1"/>
        </a:solidFill>
        <a:latin typeface="Arial" charset="0"/>
        <a:ea typeface="+mn-ea"/>
        <a:cs typeface="+mn-cs"/>
      </a:defRPr>
    </a:lvl3pPr>
    <a:lvl4pPr marL="1371600" algn="ctr" rtl="0" eaLnBrk="0" fontAlgn="base" hangingPunct="0">
      <a:spcBef>
        <a:spcPct val="0"/>
      </a:spcBef>
      <a:spcAft>
        <a:spcPct val="0"/>
      </a:spcAft>
      <a:defRPr sz="2000" kern="1200">
        <a:solidFill>
          <a:schemeClr val="tx1"/>
        </a:solidFill>
        <a:latin typeface="Arial" charset="0"/>
        <a:ea typeface="+mn-ea"/>
        <a:cs typeface="+mn-cs"/>
      </a:defRPr>
    </a:lvl4pPr>
    <a:lvl5pPr marL="1828800" algn="ctr"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9900"/>
    <a:srgbClr val="D60093"/>
    <a:srgbClr val="00CC00"/>
    <a:srgbClr val="0000FF"/>
    <a:srgbClr val="080808"/>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3904" autoAdjust="0"/>
  </p:normalViewPr>
  <p:slideViewPr>
    <p:cSldViewPr>
      <p:cViewPr varScale="1">
        <p:scale>
          <a:sx n="69" d="100"/>
          <a:sy n="69" d="100"/>
        </p:scale>
        <p:origin x="-15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EE5269BB-0EDD-4699-91A6-C57C9410267A}" type="datetimeFigureOut">
              <a:rPr lang="vi-VN"/>
              <a:pPr>
                <a:defRPr/>
              </a:pPr>
              <a:t>19/02/2020</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noProof="0"/>
              <a:t>Chỉnh sửa kiểu văn bản của Bản cái</a:t>
            </a:r>
          </a:p>
          <a:p>
            <a:pPr lvl="1"/>
            <a:r>
              <a:rPr lang="vi-VN" noProof="0"/>
              <a:t>Mức hai</a:t>
            </a:r>
          </a:p>
          <a:p>
            <a:pPr lvl="2"/>
            <a:r>
              <a:rPr lang="vi-VN" noProof="0"/>
              <a:t>Mức ba</a:t>
            </a:r>
          </a:p>
          <a:p>
            <a:pPr lvl="3"/>
            <a:r>
              <a:rPr lang="vi-VN" noProof="0"/>
              <a:t>Mức bốn</a:t>
            </a:r>
          </a:p>
          <a:p>
            <a:pPr lvl="4"/>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A693AF4-DF1D-4F65-BFC6-9F08C6C7409C}" type="slidenum">
              <a:rPr lang="vi-VN"/>
              <a:pPr>
                <a:defRPr/>
              </a:pPr>
              <a:t>‹#›</a:t>
            </a:fld>
            <a:endParaRPr lang="vi-VN"/>
          </a:p>
        </p:txBody>
      </p:sp>
    </p:spTree>
    <p:extLst>
      <p:ext uri="{BB962C8B-B14F-4D97-AF65-F5344CB8AC3E}">
        <p14:creationId xmlns:p14="http://schemas.microsoft.com/office/powerpoint/2010/main" val="3929387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1</a:t>
            </a:fld>
            <a:endParaRPr lang="vi-VN"/>
          </a:p>
        </p:txBody>
      </p:sp>
    </p:spTree>
    <p:extLst>
      <p:ext uri="{BB962C8B-B14F-4D97-AF65-F5344CB8AC3E}">
        <p14:creationId xmlns:p14="http://schemas.microsoft.com/office/powerpoint/2010/main" val="259803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10</a:t>
            </a:fld>
            <a:endParaRPr lang="vi-VN"/>
          </a:p>
        </p:txBody>
      </p:sp>
    </p:spTree>
    <p:extLst>
      <p:ext uri="{BB962C8B-B14F-4D97-AF65-F5344CB8AC3E}">
        <p14:creationId xmlns:p14="http://schemas.microsoft.com/office/powerpoint/2010/main" val="324006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11</a:t>
            </a:fld>
            <a:endParaRPr lang="vi-VN"/>
          </a:p>
        </p:txBody>
      </p:sp>
    </p:spTree>
    <p:extLst>
      <p:ext uri="{BB962C8B-B14F-4D97-AF65-F5344CB8AC3E}">
        <p14:creationId xmlns:p14="http://schemas.microsoft.com/office/powerpoint/2010/main" val="100665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12</a:t>
            </a:fld>
            <a:endParaRPr lang="vi-VN"/>
          </a:p>
        </p:txBody>
      </p:sp>
    </p:spTree>
    <p:extLst>
      <p:ext uri="{BB962C8B-B14F-4D97-AF65-F5344CB8AC3E}">
        <p14:creationId xmlns:p14="http://schemas.microsoft.com/office/powerpoint/2010/main" val="349318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13</a:t>
            </a:fld>
            <a:endParaRPr lang="vi-VN"/>
          </a:p>
        </p:txBody>
      </p:sp>
    </p:spTree>
    <p:extLst>
      <p:ext uri="{BB962C8B-B14F-4D97-AF65-F5344CB8AC3E}">
        <p14:creationId xmlns:p14="http://schemas.microsoft.com/office/powerpoint/2010/main" val="3530338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14</a:t>
            </a:fld>
            <a:endParaRPr lang="vi-VN"/>
          </a:p>
        </p:txBody>
      </p:sp>
    </p:spTree>
    <p:extLst>
      <p:ext uri="{BB962C8B-B14F-4D97-AF65-F5344CB8AC3E}">
        <p14:creationId xmlns:p14="http://schemas.microsoft.com/office/powerpoint/2010/main" val="32842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2</a:t>
            </a:fld>
            <a:endParaRPr lang="vi-VN"/>
          </a:p>
        </p:txBody>
      </p:sp>
    </p:spTree>
    <p:extLst>
      <p:ext uri="{BB962C8B-B14F-4D97-AF65-F5344CB8AC3E}">
        <p14:creationId xmlns:p14="http://schemas.microsoft.com/office/powerpoint/2010/main" val="220303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3</a:t>
            </a:fld>
            <a:endParaRPr lang="vi-VN"/>
          </a:p>
        </p:txBody>
      </p:sp>
    </p:spTree>
    <p:extLst>
      <p:ext uri="{BB962C8B-B14F-4D97-AF65-F5344CB8AC3E}">
        <p14:creationId xmlns:p14="http://schemas.microsoft.com/office/powerpoint/2010/main" val="357548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hỗ dành sẵn cho Hình ảnh của Bản chiế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15364"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a:fld id="{F4FF2523-4E0E-4E1A-960C-A1CAB43D4FEB}" type="slidenum">
              <a:rPr lang="vi-VN" altLang="en-US" sz="1200"/>
              <a:pPr algn="r"/>
              <a:t>4</a:t>
            </a:fld>
            <a:endParaRPr lang="vi-V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hỗ dành sẵn cho Hình ảnh của Bản chiế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Chỗ dành sẵn cho Ghi chú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15364" name="Chỗ dành sẵn cho Số hiệu Bản chiếu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r"/>
            <a:fld id="{F4FF2523-4E0E-4E1A-960C-A1CAB43D4FEB}" type="slidenum">
              <a:rPr lang="vi-VN" altLang="en-US" sz="1200">
                <a:solidFill>
                  <a:prstClr val="black"/>
                </a:solidFill>
              </a:rPr>
              <a:pPr algn="r"/>
              <a:t>5</a:t>
            </a:fld>
            <a:endParaRPr lang="vi-VN"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6</a:t>
            </a:fld>
            <a:endParaRPr lang="vi-VN"/>
          </a:p>
        </p:txBody>
      </p:sp>
    </p:spTree>
    <p:extLst>
      <p:ext uri="{BB962C8B-B14F-4D97-AF65-F5344CB8AC3E}">
        <p14:creationId xmlns:p14="http://schemas.microsoft.com/office/powerpoint/2010/main" val="316497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7</a:t>
            </a:fld>
            <a:endParaRPr lang="vi-VN"/>
          </a:p>
        </p:txBody>
      </p:sp>
    </p:spTree>
    <p:extLst>
      <p:ext uri="{BB962C8B-B14F-4D97-AF65-F5344CB8AC3E}">
        <p14:creationId xmlns:p14="http://schemas.microsoft.com/office/powerpoint/2010/main" val="401979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8</a:t>
            </a:fld>
            <a:endParaRPr lang="vi-VN"/>
          </a:p>
        </p:txBody>
      </p:sp>
    </p:spTree>
    <p:extLst>
      <p:ext uri="{BB962C8B-B14F-4D97-AF65-F5344CB8AC3E}">
        <p14:creationId xmlns:p14="http://schemas.microsoft.com/office/powerpoint/2010/main" val="98144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693AF4-DF1D-4F65-BFC6-9F08C6C7409C}" type="slidenum">
              <a:rPr lang="vi-VN" smtClean="0"/>
              <a:pPr>
                <a:defRPr/>
              </a:pPr>
              <a:t>9</a:t>
            </a:fld>
            <a:endParaRPr lang="vi-VN"/>
          </a:p>
        </p:txBody>
      </p:sp>
    </p:spTree>
    <p:extLst>
      <p:ext uri="{BB962C8B-B14F-4D97-AF65-F5344CB8AC3E}">
        <p14:creationId xmlns:p14="http://schemas.microsoft.com/office/powerpoint/2010/main" val="2162951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extLst>
          </p:cNvPr>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custDataLst>
              <p:tags r:id="rId5"/>
            </p:custDataLst>
          </p:nvPr>
        </p:nvSpPr>
        <p:spPr>
          <a:ln/>
        </p:spPr>
        <p:txBody>
          <a:bodyPr/>
          <a:lstStyle>
            <a:lvl1pPr>
              <a:defRPr/>
            </a:lvl1pPr>
          </a:lstStyle>
          <a:p>
            <a:pPr>
              <a:defRPr/>
            </a:pPr>
            <a:fld id="{D6DA9FFC-EE4F-4B72-906E-832D7E9E1600}" type="slidenum">
              <a:rPr lang="en-US" altLang="vi-VN"/>
              <a:pPr>
                <a:defRPr/>
              </a:pPr>
              <a:t>‹#›</a:t>
            </a:fld>
            <a:endParaRPr lang="en-US" altLang="vi-VN"/>
          </a:p>
        </p:txBody>
      </p:sp>
    </p:spTree>
    <p:extLst>
      <p:ext uri="{BB962C8B-B14F-4D97-AF65-F5344CB8AC3E}">
        <p14:creationId xmlns:p14="http://schemas.microsoft.com/office/powerpoint/2010/main" val="2070367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5EAE006-3636-44CE-B0FF-24C27B7CC39E}" type="slidenum">
              <a:rPr lang="en-US" altLang="vi-VN"/>
              <a:pPr>
                <a:defRPr/>
              </a:pPr>
              <a:t>‹#›</a:t>
            </a:fld>
            <a:endParaRPr lang="en-US" altLang="vi-VN"/>
          </a:p>
        </p:txBody>
      </p:sp>
    </p:spTree>
    <p:extLst>
      <p:ext uri="{BB962C8B-B14F-4D97-AF65-F5344CB8AC3E}">
        <p14:creationId xmlns:p14="http://schemas.microsoft.com/office/powerpoint/2010/main" val="207281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CCA5CDDE-7D5E-4D21-A54A-991F26C960B8}" type="slidenum">
              <a:rPr lang="en-US" altLang="vi-VN"/>
              <a:pPr>
                <a:defRPr/>
              </a:pPr>
              <a:t>‹#›</a:t>
            </a:fld>
            <a:endParaRPr lang="en-US" altLang="vi-VN"/>
          </a:p>
        </p:txBody>
      </p:sp>
    </p:spTree>
    <p:extLst>
      <p:ext uri="{BB962C8B-B14F-4D97-AF65-F5344CB8AC3E}">
        <p14:creationId xmlns:p14="http://schemas.microsoft.com/office/powerpoint/2010/main" val="397561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custDataLst>
              <p:tags r:id="rId1"/>
            </p:custDataLst>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custDataLst>
              <p:tags r:id="rId2"/>
            </p:custDataLst>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custDataLst>
              <p:tags r:id="rId3"/>
            </p:custDataLst>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custDataLst>
              <p:tags r:id="rId4"/>
            </p:custDataLst>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custDataLst>
              <p:tags r:id="rId5"/>
            </p:custDataLst>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custDataLst>
              <p:tags r:id="rId6"/>
            </p:custDataLst>
          </p:nvPr>
        </p:nvSpPr>
        <p:spPr>
          <a:ln/>
        </p:spPr>
        <p:txBody>
          <a:bodyPr/>
          <a:lstStyle>
            <a:lvl1pPr>
              <a:defRPr/>
            </a:lvl1pPr>
          </a:lstStyle>
          <a:p>
            <a:pPr>
              <a:defRPr/>
            </a:pPr>
            <a:endParaRPr lang="en-US"/>
          </a:p>
        </p:txBody>
      </p:sp>
      <p:sp>
        <p:nvSpPr>
          <p:cNvPr id="8" name="Rectangle 5">
            <a:extLst>
              <a:ext uri="{FF2B5EF4-FFF2-40B4-BE49-F238E27FC236}"/>
            </a:extLst>
          </p:cNvPr>
          <p:cNvSpPr>
            <a:spLocks noGrp="1" noChangeArrowheads="1"/>
          </p:cNvSpPr>
          <p:nvPr>
            <p:ph type="ftr" sz="quarter" idx="11"/>
            <p:custDataLst>
              <p:tags r:id="rId7"/>
            </p:custDataLst>
          </p:nvPr>
        </p:nvSpPr>
        <p:spPr>
          <a:ln/>
        </p:spPr>
        <p:txBody>
          <a:bodyPr/>
          <a:lstStyle>
            <a:lvl1pPr>
              <a:defRPr/>
            </a:lvl1pPr>
          </a:lstStyle>
          <a:p>
            <a:pPr>
              <a:defRPr/>
            </a:pPr>
            <a:endParaRPr lang="en-US"/>
          </a:p>
        </p:txBody>
      </p:sp>
      <p:sp>
        <p:nvSpPr>
          <p:cNvPr id="9" name="Rectangle 6">
            <a:extLst>
              <a:ext uri="{FF2B5EF4-FFF2-40B4-BE49-F238E27FC236}"/>
            </a:extLst>
          </p:cNvPr>
          <p:cNvSpPr>
            <a:spLocks noGrp="1" noChangeArrowheads="1"/>
          </p:cNvSpPr>
          <p:nvPr>
            <p:ph type="sldNum" sz="quarter" idx="12"/>
            <p:custDataLst>
              <p:tags r:id="rId8"/>
            </p:custDataLst>
          </p:nvPr>
        </p:nvSpPr>
        <p:spPr>
          <a:ln/>
        </p:spPr>
        <p:txBody>
          <a:bodyPr/>
          <a:lstStyle>
            <a:lvl1pPr>
              <a:defRPr/>
            </a:lvl1pPr>
          </a:lstStyle>
          <a:p>
            <a:pPr>
              <a:defRPr/>
            </a:pPr>
            <a:fld id="{9B0FD343-1D40-4834-9194-6CED19EC3231}" type="slidenum">
              <a:rPr lang="en-US" altLang="vi-VN"/>
              <a:pPr>
                <a:defRPr/>
              </a:pPr>
              <a:t>‹#›</a:t>
            </a:fld>
            <a:endParaRPr lang="en-US" altLang="vi-VN"/>
          </a:p>
        </p:txBody>
      </p:sp>
    </p:spTree>
    <p:extLst>
      <p:ext uri="{BB962C8B-B14F-4D97-AF65-F5344CB8AC3E}">
        <p14:creationId xmlns:p14="http://schemas.microsoft.com/office/powerpoint/2010/main" val="3310763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custDataLst>
              <p:tags r:id="rId5"/>
            </p:custDataLst>
          </p:nvPr>
        </p:nvSpPr>
        <p:spPr>
          <a:ln/>
        </p:spPr>
        <p:txBody>
          <a:bodyPr/>
          <a:lstStyle>
            <a:lvl1pPr>
              <a:defRPr/>
            </a:lvl1pPr>
          </a:lstStyle>
          <a:p>
            <a:pPr>
              <a:defRPr/>
            </a:pPr>
            <a:fld id="{28B9EBDE-6E63-4440-B0DC-371FD63A6F40}" type="slidenum">
              <a:rPr lang="en-US" altLang="vi-VN"/>
              <a:pPr>
                <a:defRPr/>
              </a:pPr>
              <a:t>‹#›</a:t>
            </a:fld>
            <a:endParaRPr lang="en-US" altLang="vi-VN"/>
          </a:p>
        </p:txBody>
      </p:sp>
    </p:spTree>
    <p:extLst>
      <p:ext uri="{BB962C8B-B14F-4D97-AF65-F5344CB8AC3E}">
        <p14:creationId xmlns:p14="http://schemas.microsoft.com/office/powerpoint/2010/main" val="11844967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A7E160A-1E59-4F26-B9FB-7608F4653329}" type="slidenum">
              <a:rPr lang="en-US" altLang="vi-VN"/>
              <a:pPr>
                <a:defRPr/>
              </a:pPr>
              <a:t>‹#›</a:t>
            </a:fld>
            <a:endParaRPr lang="en-US" altLang="vi-VN"/>
          </a:p>
        </p:txBody>
      </p:sp>
    </p:spTree>
    <p:extLst>
      <p:ext uri="{BB962C8B-B14F-4D97-AF65-F5344CB8AC3E}">
        <p14:creationId xmlns:p14="http://schemas.microsoft.com/office/powerpoint/2010/main" val="125640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69F1FBB-FC1A-4E3B-894D-AFACFB31427B}" type="slidenum">
              <a:rPr lang="en-US" altLang="vi-VN"/>
              <a:pPr>
                <a:defRPr/>
              </a:pPr>
              <a:t>‹#›</a:t>
            </a:fld>
            <a:endParaRPr lang="en-US" altLang="vi-VN"/>
          </a:p>
        </p:txBody>
      </p:sp>
    </p:spTree>
    <p:extLst>
      <p:ext uri="{BB962C8B-B14F-4D97-AF65-F5344CB8AC3E}">
        <p14:creationId xmlns:p14="http://schemas.microsoft.com/office/powerpoint/2010/main" val="391110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3A8AE5F-8B86-4119-99B0-7173086D7AE2}" type="slidenum">
              <a:rPr lang="en-US" altLang="vi-VN"/>
              <a:pPr>
                <a:defRPr/>
              </a:pPr>
              <a:t>‹#›</a:t>
            </a:fld>
            <a:endParaRPr lang="en-US" altLang="vi-VN"/>
          </a:p>
        </p:txBody>
      </p:sp>
    </p:spTree>
    <p:extLst>
      <p:ext uri="{BB962C8B-B14F-4D97-AF65-F5344CB8AC3E}">
        <p14:creationId xmlns:p14="http://schemas.microsoft.com/office/powerpoint/2010/main" val="88282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custDataLst>
              <p:tags r:id="rId2"/>
            </p:custDataLst>
          </p:nvPr>
        </p:nvSpPr>
        <p:spPr>
          <a:ln/>
        </p:spPr>
        <p:txBody>
          <a:bodyPr/>
          <a:lstStyle>
            <a:lvl1pPr>
              <a:defRPr/>
            </a:lvl1pPr>
          </a:lstStyle>
          <a:p>
            <a:pPr>
              <a:defRPr/>
            </a:pPr>
            <a:endParaRPr lang="en-US"/>
          </a:p>
        </p:txBody>
      </p:sp>
      <p:sp>
        <p:nvSpPr>
          <p:cNvPr id="4" name="Rectangle 5">
            <a:extLst>
              <a:ext uri="{FF2B5EF4-FFF2-40B4-BE49-F238E27FC236}"/>
            </a:extLst>
          </p:cNvPr>
          <p:cNvSpPr>
            <a:spLocks noGrp="1" noChangeArrowheads="1"/>
          </p:cNvSpPr>
          <p:nvPr>
            <p:ph type="ftr" sz="quarter" idx="11"/>
            <p:custDataLst>
              <p:tags r:id="rId3"/>
            </p:custDataLst>
          </p:nvPr>
        </p:nvSpPr>
        <p:spPr>
          <a:ln/>
        </p:spPr>
        <p:txBody>
          <a:bodyPr/>
          <a:lstStyle>
            <a:lvl1pPr>
              <a:defRPr/>
            </a:lvl1pPr>
          </a:lstStyle>
          <a:p>
            <a:pPr>
              <a:defRPr/>
            </a:pPr>
            <a:endParaRPr lang="en-US"/>
          </a:p>
        </p:txBody>
      </p:sp>
      <p:sp>
        <p:nvSpPr>
          <p:cNvPr id="5" name="Rectangle 6">
            <a:extLst>
              <a:ext uri="{FF2B5EF4-FFF2-40B4-BE49-F238E27FC236}"/>
            </a:extLst>
          </p:cNvPr>
          <p:cNvSpPr>
            <a:spLocks noGrp="1" noChangeArrowheads="1"/>
          </p:cNvSpPr>
          <p:nvPr>
            <p:ph type="sldNum" sz="quarter" idx="12"/>
            <p:custDataLst>
              <p:tags r:id="rId4"/>
            </p:custDataLst>
          </p:nvPr>
        </p:nvSpPr>
        <p:spPr>
          <a:ln/>
        </p:spPr>
        <p:txBody>
          <a:bodyPr/>
          <a:lstStyle>
            <a:lvl1pPr>
              <a:defRPr/>
            </a:lvl1pPr>
          </a:lstStyle>
          <a:p>
            <a:pPr>
              <a:defRPr/>
            </a:pPr>
            <a:fld id="{6A06C78B-AC4D-4695-8863-5C11F1DD16EF}" type="slidenum">
              <a:rPr lang="en-US" altLang="vi-VN"/>
              <a:pPr>
                <a:defRPr/>
              </a:pPr>
              <a:t>‹#›</a:t>
            </a:fld>
            <a:endParaRPr lang="en-US" altLang="vi-VN"/>
          </a:p>
        </p:txBody>
      </p:sp>
    </p:spTree>
    <p:extLst>
      <p:ext uri="{BB962C8B-B14F-4D97-AF65-F5344CB8AC3E}">
        <p14:creationId xmlns:p14="http://schemas.microsoft.com/office/powerpoint/2010/main" val="831636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a:extLst>
              <a:ext uri="{FF2B5EF4-FFF2-40B4-BE49-F238E27FC236}"/>
            </a:extLst>
          </p:cNvPr>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a:extLst>
              <a:ext uri="{FF2B5EF4-FFF2-40B4-BE49-F238E27FC236}"/>
            </a:extLst>
          </p:cNvPr>
          <p:cNvSpPr>
            <a:spLocks noGrp="1" noChangeArrowheads="1"/>
          </p:cNvSpPr>
          <p:nvPr>
            <p:ph type="sldNum" sz="quarter" idx="12"/>
            <p:custDataLst>
              <p:tags r:id="rId3"/>
            </p:custDataLst>
          </p:nvPr>
        </p:nvSpPr>
        <p:spPr>
          <a:ln/>
        </p:spPr>
        <p:txBody>
          <a:bodyPr/>
          <a:lstStyle>
            <a:lvl1pPr>
              <a:defRPr/>
            </a:lvl1pPr>
          </a:lstStyle>
          <a:p>
            <a:pPr>
              <a:defRPr/>
            </a:pPr>
            <a:fld id="{26C2C074-930B-4729-ABD9-41971669F9CC}" type="slidenum">
              <a:rPr lang="en-US" altLang="vi-VN"/>
              <a:pPr>
                <a:defRPr/>
              </a:pPr>
              <a:t>‹#›</a:t>
            </a:fld>
            <a:endParaRPr lang="en-US" altLang="vi-VN"/>
          </a:p>
        </p:txBody>
      </p:sp>
    </p:spTree>
    <p:extLst>
      <p:ext uri="{BB962C8B-B14F-4D97-AF65-F5344CB8AC3E}">
        <p14:creationId xmlns:p14="http://schemas.microsoft.com/office/powerpoint/2010/main" val="199011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custDataLst>
              <p:tags r:id="rId4"/>
            </p:custDataLst>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custDataLst>
              <p:tags r:id="rId5"/>
            </p:custDataLst>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sz="quarter" idx="12"/>
            <p:custDataLst>
              <p:tags r:id="rId6"/>
            </p:custDataLst>
          </p:nvPr>
        </p:nvSpPr>
        <p:spPr>
          <a:ln/>
        </p:spPr>
        <p:txBody>
          <a:bodyPr/>
          <a:lstStyle>
            <a:lvl1pPr>
              <a:defRPr/>
            </a:lvl1pPr>
          </a:lstStyle>
          <a:p>
            <a:pPr>
              <a:defRPr/>
            </a:pPr>
            <a:fld id="{AC5D3C1F-F8DB-4F55-ADF9-DBFD39B3C004}" type="slidenum">
              <a:rPr lang="en-US" altLang="vi-VN"/>
              <a:pPr>
                <a:defRPr/>
              </a:pPr>
              <a:t>‹#›</a:t>
            </a:fld>
            <a:endParaRPr lang="en-US" altLang="vi-VN"/>
          </a:p>
        </p:txBody>
      </p:sp>
    </p:spTree>
    <p:extLst>
      <p:ext uri="{BB962C8B-B14F-4D97-AF65-F5344CB8AC3E}">
        <p14:creationId xmlns:p14="http://schemas.microsoft.com/office/powerpoint/2010/main" val="1650760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57594A2-5E86-42B1-B5A0-C9ABA766DDE9}" type="slidenum">
              <a:rPr lang="en-US" altLang="vi-VN"/>
              <a:pPr>
                <a:defRPr/>
              </a:pPr>
              <a:t>‹#›</a:t>
            </a:fld>
            <a:endParaRPr lang="en-US" altLang="vi-VN"/>
          </a:p>
        </p:txBody>
      </p:sp>
    </p:spTree>
    <p:extLst>
      <p:ext uri="{BB962C8B-B14F-4D97-AF65-F5344CB8AC3E}">
        <p14:creationId xmlns:p14="http://schemas.microsoft.com/office/powerpoint/2010/main" val="151385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Rectangle 3"/>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a:extLst>
              <a:ext uri="{FF2B5EF4-FFF2-40B4-BE49-F238E27FC236}"/>
            </a:extLst>
          </p:cNvPr>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extLst>
          </p:cNvPr>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extLst>
          </p:cNvPr>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F30DCB7-1F0D-410C-8B61-7198D73B4EB6}"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tags" Target="../tags/tag210.xml"/><Relationship Id="rId3" Type="http://schemas.openxmlformats.org/officeDocument/2006/relationships/tags" Target="../tags/tag187.xml"/><Relationship Id="rId21" Type="http://schemas.openxmlformats.org/officeDocument/2006/relationships/tags" Target="../tags/tag205.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2" Type="http://schemas.openxmlformats.org/officeDocument/2006/relationships/tags" Target="../tags/tag186.xml"/><Relationship Id="rId16" Type="http://schemas.openxmlformats.org/officeDocument/2006/relationships/tags" Target="../tags/tag200.xml"/><Relationship Id="rId20" Type="http://schemas.openxmlformats.org/officeDocument/2006/relationships/tags" Target="../tags/tag204.xml"/><Relationship Id="rId29" Type="http://schemas.openxmlformats.org/officeDocument/2006/relationships/notesSlide" Target="../notesSlides/notesSlide10.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tags" Target="../tags/tag208.xml"/><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slideLayout" Target="../slideLayouts/slideLayout6.xml"/><Relationship Id="rId10" Type="http://schemas.openxmlformats.org/officeDocument/2006/relationships/tags" Target="../tags/tag194.xml"/><Relationship Id="rId19" Type="http://schemas.openxmlformats.org/officeDocument/2006/relationships/tags" Target="../tags/tag203.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tags" Target="../tags/tag211.xml"/></Relationships>
</file>

<file path=ppt/slides/_rels/slide1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215.xml"/></Relationships>
</file>

<file path=ppt/slides/_rels/slide12.xml.rels><?xml version="1.0" encoding="UTF-8" standalone="yes"?>
<Relationships xmlns="http://schemas.openxmlformats.org/package/2006/relationships"><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tags" Target="../tags/tag240.xml"/><Relationship Id="rId39" Type="http://schemas.openxmlformats.org/officeDocument/2006/relationships/tags" Target="../tags/tag253.xml"/><Relationship Id="rId21" Type="http://schemas.openxmlformats.org/officeDocument/2006/relationships/tags" Target="../tags/tag235.xml"/><Relationship Id="rId34" Type="http://schemas.openxmlformats.org/officeDocument/2006/relationships/tags" Target="../tags/tag248.xml"/><Relationship Id="rId42" Type="http://schemas.openxmlformats.org/officeDocument/2006/relationships/tags" Target="../tags/tag256.xml"/><Relationship Id="rId47" Type="http://schemas.openxmlformats.org/officeDocument/2006/relationships/notesSlide" Target="../notesSlides/notesSlide12.xml"/><Relationship Id="rId50" Type="http://schemas.openxmlformats.org/officeDocument/2006/relationships/image" Target="../media/image4.wmf"/><Relationship Id="rId55" Type="http://schemas.openxmlformats.org/officeDocument/2006/relationships/oleObject" Target="../embeddings/oleObject4.bin"/><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tags" Target="../tags/tag247.xml"/><Relationship Id="rId38" Type="http://schemas.openxmlformats.org/officeDocument/2006/relationships/tags" Target="../tags/tag252.xml"/><Relationship Id="rId46" Type="http://schemas.openxmlformats.org/officeDocument/2006/relationships/slideLayout" Target="../slideLayouts/slideLayout6.xml"/><Relationship Id="rId59" Type="http://schemas.openxmlformats.org/officeDocument/2006/relationships/oleObject" Target="../embeddings/oleObject6.bin"/><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29" Type="http://schemas.openxmlformats.org/officeDocument/2006/relationships/tags" Target="../tags/tag243.xml"/><Relationship Id="rId41" Type="http://schemas.openxmlformats.org/officeDocument/2006/relationships/tags" Target="../tags/tag255.xml"/><Relationship Id="rId54" Type="http://schemas.openxmlformats.org/officeDocument/2006/relationships/image" Target="../media/image6.wmf"/><Relationship Id="rId1" Type="http://schemas.openxmlformats.org/officeDocument/2006/relationships/vmlDrawing" Target="../drawings/vmlDrawing1.v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32" Type="http://schemas.openxmlformats.org/officeDocument/2006/relationships/tags" Target="../tags/tag246.xml"/><Relationship Id="rId37" Type="http://schemas.openxmlformats.org/officeDocument/2006/relationships/tags" Target="../tags/tag251.xml"/><Relationship Id="rId40" Type="http://schemas.openxmlformats.org/officeDocument/2006/relationships/tags" Target="../tags/tag254.xml"/><Relationship Id="rId45" Type="http://schemas.openxmlformats.org/officeDocument/2006/relationships/tags" Target="../tags/tag259.xml"/><Relationship Id="rId53" Type="http://schemas.openxmlformats.org/officeDocument/2006/relationships/oleObject" Target="../embeddings/oleObject3.bin"/><Relationship Id="rId58" Type="http://schemas.openxmlformats.org/officeDocument/2006/relationships/image" Target="../media/image8.wmf"/><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36" Type="http://schemas.openxmlformats.org/officeDocument/2006/relationships/tags" Target="../tags/tag250.xml"/><Relationship Id="rId49" Type="http://schemas.openxmlformats.org/officeDocument/2006/relationships/oleObject" Target="../embeddings/oleObject1.bin"/><Relationship Id="rId57" Type="http://schemas.openxmlformats.org/officeDocument/2006/relationships/oleObject" Target="../embeddings/oleObject5.bin"/><Relationship Id="rId10" Type="http://schemas.openxmlformats.org/officeDocument/2006/relationships/tags" Target="../tags/tag224.xml"/><Relationship Id="rId19" Type="http://schemas.openxmlformats.org/officeDocument/2006/relationships/tags" Target="../tags/tag233.xml"/><Relationship Id="rId31" Type="http://schemas.openxmlformats.org/officeDocument/2006/relationships/tags" Target="../tags/tag245.xml"/><Relationship Id="rId44" Type="http://schemas.openxmlformats.org/officeDocument/2006/relationships/tags" Target="../tags/tag258.xml"/><Relationship Id="rId52" Type="http://schemas.openxmlformats.org/officeDocument/2006/relationships/image" Target="../media/image5.wmf"/><Relationship Id="rId60" Type="http://schemas.openxmlformats.org/officeDocument/2006/relationships/image" Target="../media/image9.wmf"/><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tags" Target="../tags/tag249.xml"/><Relationship Id="rId43" Type="http://schemas.openxmlformats.org/officeDocument/2006/relationships/tags" Target="../tags/tag257.xml"/><Relationship Id="rId48" Type="http://schemas.openxmlformats.org/officeDocument/2006/relationships/audio" Target="../media/audio1.wav"/><Relationship Id="rId56" Type="http://schemas.openxmlformats.org/officeDocument/2006/relationships/image" Target="../media/image7.wmf"/><Relationship Id="rId8" Type="http://schemas.openxmlformats.org/officeDocument/2006/relationships/tags" Target="../tags/tag222.xml"/><Relationship Id="rId51" Type="http://schemas.openxmlformats.org/officeDocument/2006/relationships/oleObject" Target="../embeddings/oleObject2.bin"/><Relationship Id="rId3" Type="http://schemas.openxmlformats.org/officeDocument/2006/relationships/tags" Target="../tags/tag217.xml"/></Relationships>
</file>

<file path=ppt/slides/_rels/slide13.xml.rels><?xml version="1.0" encoding="UTF-8" standalone="yes"?>
<Relationships xmlns="http://schemas.openxmlformats.org/package/2006/relationships"><Relationship Id="rId13" Type="http://schemas.openxmlformats.org/officeDocument/2006/relationships/tags" Target="../tags/tag271.xml"/><Relationship Id="rId18" Type="http://schemas.openxmlformats.org/officeDocument/2006/relationships/tags" Target="../tags/tag276.xml"/><Relationship Id="rId26" Type="http://schemas.openxmlformats.org/officeDocument/2006/relationships/tags" Target="../tags/tag284.xml"/><Relationship Id="rId39" Type="http://schemas.openxmlformats.org/officeDocument/2006/relationships/tags" Target="../tags/tag297.xml"/><Relationship Id="rId21" Type="http://schemas.openxmlformats.org/officeDocument/2006/relationships/tags" Target="../tags/tag279.xml"/><Relationship Id="rId34" Type="http://schemas.openxmlformats.org/officeDocument/2006/relationships/tags" Target="../tags/tag292.xml"/><Relationship Id="rId42" Type="http://schemas.openxmlformats.org/officeDocument/2006/relationships/tags" Target="../tags/tag300.xml"/><Relationship Id="rId47" Type="http://schemas.openxmlformats.org/officeDocument/2006/relationships/tags" Target="../tags/tag305.xml"/><Relationship Id="rId50" Type="http://schemas.openxmlformats.org/officeDocument/2006/relationships/oleObject" Target="../embeddings/oleObject7.bin"/><Relationship Id="rId55" Type="http://schemas.openxmlformats.org/officeDocument/2006/relationships/image" Target="../media/image12.wmf"/><Relationship Id="rId7" Type="http://schemas.openxmlformats.org/officeDocument/2006/relationships/tags" Target="../tags/tag265.xml"/><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tags" Target="../tags/tag278.xml"/><Relationship Id="rId29" Type="http://schemas.openxmlformats.org/officeDocument/2006/relationships/tags" Target="../tags/tag287.xml"/><Relationship Id="rId41" Type="http://schemas.openxmlformats.org/officeDocument/2006/relationships/tags" Target="../tags/tag299.xml"/><Relationship Id="rId54"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tags" Target="../tags/tag264.xml"/><Relationship Id="rId11" Type="http://schemas.openxmlformats.org/officeDocument/2006/relationships/tags" Target="../tags/tag269.xml"/><Relationship Id="rId24" Type="http://schemas.openxmlformats.org/officeDocument/2006/relationships/tags" Target="../tags/tag282.xml"/><Relationship Id="rId32" Type="http://schemas.openxmlformats.org/officeDocument/2006/relationships/tags" Target="../tags/tag290.xml"/><Relationship Id="rId37" Type="http://schemas.openxmlformats.org/officeDocument/2006/relationships/tags" Target="../tags/tag295.xml"/><Relationship Id="rId40" Type="http://schemas.openxmlformats.org/officeDocument/2006/relationships/tags" Target="../tags/tag298.xml"/><Relationship Id="rId45" Type="http://schemas.openxmlformats.org/officeDocument/2006/relationships/tags" Target="../tags/tag303.xml"/><Relationship Id="rId53" Type="http://schemas.openxmlformats.org/officeDocument/2006/relationships/image" Target="../media/image11.wmf"/><Relationship Id="rId58" Type="http://schemas.openxmlformats.org/officeDocument/2006/relationships/oleObject" Target="../embeddings/oleObject11.bin"/><Relationship Id="rId5" Type="http://schemas.openxmlformats.org/officeDocument/2006/relationships/tags" Target="../tags/tag263.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tags" Target="../tags/tag286.xml"/><Relationship Id="rId36" Type="http://schemas.openxmlformats.org/officeDocument/2006/relationships/tags" Target="../tags/tag294.xml"/><Relationship Id="rId49" Type="http://schemas.openxmlformats.org/officeDocument/2006/relationships/notesSlide" Target="../notesSlides/notesSlide13.xml"/><Relationship Id="rId57" Type="http://schemas.openxmlformats.org/officeDocument/2006/relationships/image" Target="../media/image13.wmf"/><Relationship Id="rId61" Type="http://schemas.openxmlformats.org/officeDocument/2006/relationships/image" Target="../media/image9.wmf"/><Relationship Id="rId10" Type="http://schemas.openxmlformats.org/officeDocument/2006/relationships/tags" Target="../tags/tag268.xml"/><Relationship Id="rId19" Type="http://schemas.openxmlformats.org/officeDocument/2006/relationships/tags" Target="../tags/tag277.xml"/><Relationship Id="rId31" Type="http://schemas.openxmlformats.org/officeDocument/2006/relationships/tags" Target="../tags/tag289.xml"/><Relationship Id="rId44" Type="http://schemas.openxmlformats.org/officeDocument/2006/relationships/tags" Target="../tags/tag302.xml"/><Relationship Id="rId52" Type="http://schemas.openxmlformats.org/officeDocument/2006/relationships/oleObject" Target="../embeddings/oleObject8.bin"/><Relationship Id="rId60" Type="http://schemas.openxmlformats.org/officeDocument/2006/relationships/oleObject" Target="../embeddings/oleObject12.bin"/><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tags" Target="../tags/tag285.xml"/><Relationship Id="rId30" Type="http://schemas.openxmlformats.org/officeDocument/2006/relationships/tags" Target="../tags/tag288.xml"/><Relationship Id="rId35" Type="http://schemas.openxmlformats.org/officeDocument/2006/relationships/tags" Target="../tags/tag293.xml"/><Relationship Id="rId43" Type="http://schemas.openxmlformats.org/officeDocument/2006/relationships/tags" Target="../tags/tag301.xml"/><Relationship Id="rId48" Type="http://schemas.openxmlformats.org/officeDocument/2006/relationships/slideLayout" Target="../slideLayouts/slideLayout12.xml"/><Relationship Id="rId56" Type="http://schemas.openxmlformats.org/officeDocument/2006/relationships/oleObject" Target="../embeddings/oleObject10.bin"/><Relationship Id="rId8" Type="http://schemas.openxmlformats.org/officeDocument/2006/relationships/tags" Target="../tags/tag266.xml"/><Relationship Id="rId51" Type="http://schemas.openxmlformats.org/officeDocument/2006/relationships/image" Target="../media/image10.wmf"/><Relationship Id="rId3" Type="http://schemas.openxmlformats.org/officeDocument/2006/relationships/tags" Target="../tags/tag261.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tags" Target="../tags/tag283.xml"/><Relationship Id="rId33" Type="http://schemas.openxmlformats.org/officeDocument/2006/relationships/tags" Target="../tags/tag291.xml"/><Relationship Id="rId38" Type="http://schemas.openxmlformats.org/officeDocument/2006/relationships/tags" Target="../tags/tag296.xml"/><Relationship Id="rId46" Type="http://schemas.openxmlformats.org/officeDocument/2006/relationships/tags" Target="../tags/tag304.xml"/><Relationship Id="rId59"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tags" Target="../tags/tag313.xml"/><Relationship Id="rId3" Type="http://schemas.openxmlformats.org/officeDocument/2006/relationships/tags" Target="../tags/tag308.xml"/><Relationship Id="rId7" Type="http://schemas.openxmlformats.org/officeDocument/2006/relationships/tags" Target="../tags/tag312.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5" Type="http://schemas.openxmlformats.org/officeDocument/2006/relationships/tags" Target="../tags/tag310.xml"/><Relationship Id="rId10" Type="http://schemas.openxmlformats.org/officeDocument/2006/relationships/notesSlide" Target="../notesSlides/notesSlide14.xml"/><Relationship Id="rId4" Type="http://schemas.openxmlformats.org/officeDocument/2006/relationships/tags" Target="../tags/tag309.xml"/><Relationship Id="rId9"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wmf"/><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notesSlide" Target="../notesSlides/notesSlide4.xml"/><Relationship Id="rId5" Type="http://schemas.openxmlformats.org/officeDocument/2006/relationships/tags" Target="../tags/tag48.xml"/><Relationship Id="rId10" Type="http://schemas.openxmlformats.org/officeDocument/2006/relationships/slideLayout" Target="../slideLayouts/slideLayout2.xml"/><Relationship Id="rId4" Type="http://schemas.openxmlformats.org/officeDocument/2006/relationships/tags" Target="../tags/tag47.xml"/><Relationship Id="rId9" Type="http://schemas.openxmlformats.org/officeDocument/2006/relationships/tags" Target="../tags/tag52.xml"/></Relationships>
</file>

<file path=ppt/slides/_rels/slide5.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notesSlide" Target="../notesSlides/notesSlide5.xml"/><Relationship Id="rId5" Type="http://schemas.openxmlformats.org/officeDocument/2006/relationships/tags" Target="../tags/tag57.xml"/><Relationship Id="rId10"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3" Type="http://schemas.openxmlformats.org/officeDocument/2006/relationships/tags" Target="../tags/tag67.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notesSlide" Target="../notesSlides/notesSlide7.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tags" Target="../tags/tag84.xml"/><Relationship Id="rId29" Type="http://schemas.openxmlformats.org/officeDocument/2006/relationships/tags" Target="../tags/tag93.xml"/><Relationship Id="rId41" Type="http://schemas.openxmlformats.org/officeDocument/2006/relationships/tags" Target="../tags/tag105.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slideLayout" Target="../slideLayouts/slideLayout2.xml"/><Relationship Id="rId5" Type="http://schemas.openxmlformats.org/officeDocument/2006/relationships/tags" Target="../tags/tag69.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10" Type="http://schemas.openxmlformats.org/officeDocument/2006/relationships/tags" Target="../tags/tag74.xml"/><Relationship Id="rId19" Type="http://schemas.openxmlformats.org/officeDocument/2006/relationships/tags" Target="../tags/tag83.xml"/><Relationship Id="rId31" Type="http://schemas.openxmlformats.org/officeDocument/2006/relationships/tags" Target="../tags/tag95.xml"/><Relationship Id="rId44" Type="http://schemas.openxmlformats.org/officeDocument/2006/relationships/tags" Target="../tags/tag108.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s>
</file>

<file path=ppt/slides/_rels/slide8.xml.rels><?xml version="1.0" encoding="UTF-8" standalone="yes"?>
<Relationships xmlns="http://schemas.openxmlformats.org/package/2006/relationships"><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9" Type="http://schemas.openxmlformats.org/officeDocument/2006/relationships/tags" Target="../tags/tag147.xml"/><Relationship Id="rId3" Type="http://schemas.openxmlformats.org/officeDocument/2006/relationships/tags" Target="../tags/tag111.xml"/><Relationship Id="rId21" Type="http://schemas.openxmlformats.org/officeDocument/2006/relationships/tags" Target="../tags/tag129.xml"/><Relationship Id="rId34" Type="http://schemas.openxmlformats.org/officeDocument/2006/relationships/tags" Target="../tags/tag142.xml"/><Relationship Id="rId42" Type="http://schemas.openxmlformats.org/officeDocument/2006/relationships/tags" Target="../tags/tag150.xml"/><Relationship Id="rId47" Type="http://schemas.openxmlformats.org/officeDocument/2006/relationships/tags" Target="../tags/tag155.xml"/><Relationship Id="rId50" Type="http://schemas.openxmlformats.org/officeDocument/2006/relationships/tags" Target="../tags/tag158.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46" Type="http://schemas.openxmlformats.org/officeDocument/2006/relationships/tags" Target="../tags/tag154.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41" Type="http://schemas.openxmlformats.org/officeDocument/2006/relationships/tags" Target="../tags/tag149.xml"/><Relationship Id="rId54" Type="http://schemas.openxmlformats.org/officeDocument/2006/relationships/notesSlide" Target="../notesSlides/notesSlide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tags" Target="../tags/tag145.xml"/><Relationship Id="rId40" Type="http://schemas.openxmlformats.org/officeDocument/2006/relationships/tags" Target="../tags/tag148.xml"/><Relationship Id="rId45" Type="http://schemas.openxmlformats.org/officeDocument/2006/relationships/tags" Target="../tags/tag153.xml"/><Relationship Id="rId53" Type="http://schemas.openxmlformats.org/officeDocument/2006/relationships/slideLayout" Target="../slideLayouts/slideLayout6.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49" Type="http://schemas.openxmlformats.org/officeDocument/2006/relationships/tags" Target="../tags/tag157.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4" Type="http://schemas.openxmlformats.org/officeDocument/2006/relationships/tags" Target="../tags/tag152.xml"/><Relationship Id="rId52" Type="http://schemas.openxmlformats.org/officeDocument/2006/relationships/tags" Target="../tags/tag160.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43" Type="http://schemas.openxmlformats.org/officeDocument/2006/relationships/tags" Target="../tags/tag151.xml"/><Relationship Id="rId48" Type="http://schemas.openxmlformats.org/officeDocument/2006/relationships/tags" Target="../tags/tag156.xml"/><Relationship Id="rId8" Type="http://schemas.openxmlformats.org/officeDocument/2006/relationships/tags" Target="../tags/tag116.xml"/><Relationship Id="rId51" Type="http://schemas.openxmlformats.org/officeDocument/2006/relationships/tags" Target="../tags/tag159.xml"/></Relationships>
</file>

<file path=ppt/slides/_rels/slide9.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notesSlide" Target="../notesSlides/notesSlide9.xml"/><Relationship Id="rId3" Type="http://schemas.openxmlformats.org/officeDocument/2006/relationships/tags" Target="../tags/tag163.xml"/><Relationship Id="rId21" Type="http://schemas.openxmlformats.org/officeDocument/2006/relationships/tags" Target="../tags/tag181.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slideLayout" Target="../slideLayouts/slideLayout6.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10" Type="http://schemas.openxmlformats.org/officeDocument/2006/relationships/tags" Target="../tags/tag170.xml"/><Relationship Id="rId19" Type="http://schemas.openxmlformats.org/officeDocument/2006/relationships/tags" Target="../tags/tag179.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WordArt 5"/>
          <p:cNvSpPr>
            <a:spLocks noChangeArrowheads="1" noChangeShapeType="1" noTextEdit="1"/>
          </p:cNvSpPr>
          <p:nvPr>
            <p:custDataLst>
              <p:tags r:id="rId2"/>
            </p:custDataLst>
          </p:nvPr>
        </p:nvSpPr>
        <p:spPr bwMode="auto">
          <a:xfrm>
            <a:off x="304800" y="1752600"/>
            <a:ext cx="76200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sz="3600" b="1" kern="10">
                <a:ln w="9525">
                  <a:solidFill>
                    <a:srgbClr val="CC0000"/>
                  </a:solidFill>
                  <a:round/>
                  <a:headEnd/>
                  <a:tailEnd/>
                </a:ln>
                <a:solidFill>
                  <a:srgbClr val="009900"/>
                </a:solidFill>
                <a:latin typeface="Times New Roman"/>
                <a:cs typeface="Times New Roman"/>
              </a:rPr>
              <a:t>XIN CHÀO CÁC EM HỌC SINH LỚP 9</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p:cNvSpPr txBox="1">
            <a:spLocks noChangeArrowheads="1"/>
          </p:cNvSpPr>
          <p:nvPr>
            <p:custDataLst>
              <p:tags r:id="rId2"/>
            </p:custDataLst>
          </p:nvPr>
        </p:nvSpPr>
        <p:spPr bwMode="auto">
          <a:xfrm>
            <a:off x="762000" y="887413"/>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endParaRPr lang="vi-VN" altLang="vi-VN"/>
          </a:p>
        </p:txBody>
      </p:sp>
      <p:sp>
        <p:nvSpPr>
          <p:cNvPr id="32" name="Rectangle 31">
            <a:extLst>
              <a:ext uri="{FF2B5EF4-FFF2-40B4-BE49-F238E27FC236}"/>
            </a:extLst>
          </p:cNvPr>
          <p:cNvSpPr/>
          <p:nvPr>
            <p:custDataLst>
              <p:tags r:id="rId3"/>
            </p:custDataLst>
          </p:nvPr>
        </p:nvSpPr>
        <p:spPr>
          <a:xfrm>
            <a:off x="228600" y="5867400"/>
            <a:ext cx="8686800" cy="588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r>
              <a:rPr lang="en-US" altLang="en-US" sz="3200" b="1">
                <a:solidFill>
                  <a:srgbClr val="C00000"/>
                </a:solidFill>
                <a:latin typeface="Times New Roman" pitchFamily="18" charset="0"/>
                <a:cs typeface="Times New Roman" pitchFamily="18" charset="0"/>
                <a:sym typeface="Wingdings" pitchFamily="2" charset="2"/>
              </a:rPr>
              <a:t>  </a:t>
            </a:r>
            <a:r>
              <a:rPr lang="en-US" altLang="en-US" sz="3200">
                <a:solidFill>
                  <a:srgbClr val="C00000"/>
                </a:solidFill>
                <a:latin typeface="Times New Roman" pitchFamily="18" charset="0"/>
                <a:cs typeface="Times New Roman" pitchFamily="18" charset="0"/>
                <a:sym typeface="Wingdings" pitchFamily="2" charset="2"/>
              </a:rPr>
              <a:t>Ảnh</a:t>
            </a:r>
            <a:r>
              <a:rPr lang="en-US" altLang="en-US" sz="3200" b="1">
                <a:solidFill>
                  <a:srgbClr val="C00000"/>
                </a:solidFill>
                <a:latin typeface="Times New Roman" pitchFamily="18" charset="0"/>
                <a:cs typeface="Times New Roman" pitchFamily="18" charset="0"/>
                <a:sym typeface="Wingdings" pitchFamily="2" charset="2"/>
              </a:rPr>
              <a:t> </a:t>
            </a:r>
            <a:r>
              <a:rPr lang="en-US" altLang="en-US" sz="3200">
                <a:solidFill>
                  <a:srgbClr val="C00000"/>
                </a:solidFill>
                <a:latin typeface="Times New Roman" pitchFamily="18" charset="0"/>
                <a:cs typeface="Times New Roman" pitchFamily="18" charset="0"/>
              </a:rPr>
              <a:t>A’</a:t>
            </a:r>
            <a:r>
              <a:rPr lang="vi-VN" altLang="en-US" sz="3200">
                <a:solidFill>
                  <a:srgbClr val="C00000"/>
                </a:solidFill>
                <a:latin typeface="Times New Roman" pitchFamily="18" charset="0"/>
                <a:cs typeface="Times New Roman" pitchFamily="18" charset="0"/>
              </a:rPr>
              <a:t>B</a:t>
            </a:r>
            <a:r>
              <a:rPr lang="en-US" altLang="en-US" sz="3200">
                <a:solidFill>
                  <a:srgbClr val="C00000"/>
                </a:solidFill>
                <a:latin typeface="Times New Roman" pitchFamily="18" charset="0"/>
                <a:cs typeface="Times New Roman" pitchFamily="18" charset="0"/>
              </a:rPr>
              <a:t>’</a:t>
            </a:r>
            <a:r>
              <a:rPr lang="vi-VN" altLang="en-US" sz="3200">
                <a:solidFill>
                  <a:srgbClr val="C00000"/>
                </a:solidFill>
                <a:latin typeface="Times New Roman" pitchFamily="18" charset="0"/>
                <a:cs typeface="Times New Roman" pitchFamily="18" charset="0"/>
              </a:rPr>
              <a:t> là ảnh </a:t>
            </a:r>
            <a:r>
              <a:rPr lang="en-US" altLang="en-US" sz="3200">
                <a:solidFill>
                  <a:srgbClr val="C00000"/>
                </a:solidFill>
                <a:latin typeface="Times New Roman" pitchFamily="18" charset="0"/>
                <a:cs typeface="Times New Roman" pitchFamily="18" charset="0"/>
              </a:rPr>
              <a:t>ảo, cùng chiều và lớn hơn vật</a:t>
            </a:r>
            <a:endParaRPr lang="vi-VN" altLang="en-US" sz="3200">
              <a:solidFill>
                <a:srgbClr val="C00000"/>
              </a:solidFill>
              <a:latin typeface="Times New Roman" pitchFamily="18" charset="0"/>
              <a:cs typeface="Times New Roman" pitchFamily="18" charset="0"/>
            </a:endParaRPr>
          </a:p>
        </p:txBody>
      </p:sp>
      <p:sp>
        <p:nvSpPr>
          <p:cNvPr id="36" name="TextBox 80"/>
          <p:cNvSpPr txBox="1">
            <a:spLocks noChangeArrowheads="1"/>
          </p:cNvSpPr>
          <p:nvPr>
            <p:custDataLst>
              <p:tags r:id="rId4"/>
            </p:custDataLst>
          </p:nvPr>
        </p:nvSpPr>
        <p:spPr bwMode="auto">
          <a:xfrm>
            <a:off x="228600" y="3048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r>
              <a:rPr lang="en-US" altLang="vi-VN" sz="3200" i="1" dirty="0">
                <a:solidFill>
                  <a:srgbClr val="C00000"/>
                </a:solidFill>
                <a:latin typeface="Times New Roman" pitchFamily="18" charset="0"/>
                <a:cs typeface="Times New Roman" pitchFamily="18" charset="0"/>
              </a:rPr>
              <a:t>b) </a:t>
            </a:r>
            <a:r>
              <a:rPr lang="en-US" altLang="vi-VN" sz="3200" i="1" u="sng" dirty="0" err="1">
                <a:solidFill>
                  <a:srgbClr val="C00000"/>
                </a:solidFill>
                <a:latin typeface="Times New Roman" pitchFamily="18" charset="0"/>
                <a:cs typeface="Times New Roman" pitchFamily="18" charset="0"/>
              </a:rPr>
              <a:t>Trường</a:t>
            </a:r>
            <a:r>
              <a:rPr lang="en-US" altLang="vi-VN" sz="3200" i="1" u="sng" dirty="0">
                <a:solidFill>
                  <a:srgbClr val="C00000"/>
                </a:solidFill>
                <a:latin typeface="Times New Roman" pitchFamily="18" charset="0"/>
                <a:cs typeface="Times New Roman" pitchFamily="18" charset="0"/>
              </a:rPr>
              <a:t> </a:t>
            </a:r>
            <a:r>
              <a:rPr lang="en-US" altLang="vi-VN" sz="3200" i="1" u="sng" dirty="0" err="1">
                <a:solidFill>
                  <a:srgbClr val="C00000"/>
                </a:solidFill>
                <a:latin typeface="Times New Roman" pitchFamily="18" charset="0"/>
                <a:cs typeface="Times New Roman" pitchFamily="18" charset="0"/>
              </a:rPr>
              <a:t>hợp</a:t>
            </a:r>
            <a:r>
              <a:rPr lang="en-US" altLang="vi-VN" sz="3200" i="1" u="sng" dirty="0">
                <a:solidFill>
                  <a:srgbClr val="C00000"/>
                </a:solidFill>
                <a:latin typeface="Times New Roman" pitchFamily="18" charset="0"/>
                <a:cs typeface="Times New Roman" pitchFamily="18" charset="0"/>
              </a:rPr>
              <a:t> 2:</a:t>
            </a:r>
            <a:r>
              <a:rPr lang="en-US" altLang="vi-VN" sz="3200" i="1" dirty="0">
                <a:solidFill>
                  <a:srgbClr val="C00000"/>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vật</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đặt</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trong</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khoảng</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tiêu</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cự</a:t>
            </a:r>
            <a:r>
              <a:rPr lang="en-US" altLang="vi-VN" sz="3200" dirty="0">
                <a:solidFill>
                  <a:srgbClr val="0000FF"/>
                </a:solidFill>
                <a:latin typeface="Times New Roman" pitchFamily="18" charset="0"/>
                <a:cs typeface="Times New Roman" pitchFamily="18" charset="0"/>
              </a:rPr>
              <a:t> (d&lt;f)</a:t>
            </a:r>
            <a:endParaRPr lang="en-US" altLang="vi-VN" sz="3200" u="sng" dirty="0">
              <a:solidFill>
                <a:srgbClr val="C00000"/>
              </a:solidFill>
              <a:latin typeface="Times New Roman" pitchFamily="18" charset="0"/>
              <a:cs typeface="Times New Roman" pitchFamily="18" charset="0"/>
            </a:endParaRPr>
          </a:p>
        </p:txBody>
      </p:sp>
      <p:grpSp>
        <p:nvGrpSpPr>
          <p:cNvPr id="2" name="Group 56"/>
          <p:cNvGrpSpPr>
            <a:grpSpLocks/>
          </p:cNvGrpSpPr>
          <p:nvPr>
            <p:custDataLst>
              <p:tags r:id="rId5"/>
            </p:custDataLst>
          </p:nvPr>
        </p:nvGrpSpPr>
        <p:grpSpPr bwMode="auto">
          <a:xfrm>
            <a:off x="381000" y="2574925"/>
            <a:ext cx="8458200" cy="2514600"/>
            <a:chOff x="381000" y="2590800"/>
            <a:chExt cx="8458200" cy="2514600"/>
          </a:xfrm>
        </p:grpSpPr>
        <p:sp>
          <p:nvSpPr>
            <p:cNvPr id="37" name="Line 5">
              <a:extLst>
                <a:ext uri="{FF2B5EF4-FFF2-40B4-BE49-F238E27FC236}"/>
              </a:extLst>
            </p:cNvPr>
            <p:cNvSpPr>
              <a:spLocks noChangeShapeType="1"/>
            </p:cNvSpPr>
            <p:nvPr>
              <p:custDataLst>
                <p:tags r:id="rId21"/>
              </p:custDataLst>
            </p:nvPr>
          </p:nvSpPr>
          <p:spPr bwMode="auto">
            <a:xfrm>
              <a:off x="381000" y="3962400"/>
              <a:ext cx="83058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lgn="l" eaLnBrk="1" hangingPunct="1">
                <a:defRPr/>
              </a:pPr>
              <a:endParaRPr lang="en-US"/>
            </a:p>
          </p:txBody>
        </p:sp>
        <p:sp>
          <p:nvSpPr>
            <p:cNvPr id="38" name="Line 6">
              <a:extLst>
                <a:ext uri="{FF2B5EF4-FFF2-40B4-BE49-F238E27FC236}"/>
              </a:extLst>
            </p:cNvPr>
            <p:cNvSpPr>
              <a:spLocks noChangeShapeType="1"/>
            </p:cNvSpPr>
            <p:nvPr>
              <p:custDataLst>
                <p:tags r:id="rId22"/>
              </p:custDataLst>
            </p:nvPr>
          </p:nvSpPr>
          <p:spPr bwMode="auto">
            <a:xfrm>
              <a:off x="5638800" y="2590800"/>
              <a:ext cx="0" cy="251460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pPr algn="l" eaLnBrk="1" hangingPunct="1">
                <a:defRPr/>
              </a:pPr>
              <a:endParaRPr lang="en-US"/>
            </a:p>
          </p:txBody>
        </p:sp>
        <p:sp>
          <p:nvSpPr>
            <p:cNvPr id="11291" name="Text Box 7"/>
            <p:cNvSpPr txBox="1">
              <a:spLocks noChangeArrowheads="1"/>
            </p:cNvSpPr>
            <p:nvPr>
              <p:custDataLst>
                <p:tags r:id="rId23"/>
              </p:custDataLst>
            </p:nvPr>
          </p:nvSpPr>
          <p:spPr bwMode="auto">
            <a:xfrm>
              <a:off x="2832100" y="376998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a:t>
              </a:r>
            </a:p>
          </p:txBody>
        </p:sp>
        <p:sp>
          <p:nvSpPr>
            <p:cNvPr id="11292" name="Text Box 8"/>
            <p:cNvSpPr txBox="1">
              <a:spLocks noChangeArrowheads="1"/>
            </p:cNvSpPr>
            <p:nvPr>
              <p:custDataLst>
                <p:tags r:id="rId24"/>
              </p:custDataLst>
            </p:nvPr>
          </p:nvSpPr>
          <p:spPr bwMode="auto">
            <a:xfrm>
              <a:off x="7981950" y="3769985"/>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a:t>
              </a:r>
            </a:p>
          </p:txBody>
        </p:sp>
        <p:sp>
          <p:nvSpPr>
            <p:cNvPr id="11293" name="Text Box 9"/>
            <p:cNvSpPr txBox="1">
              <a:spLocks noChangeArrowheads="1"/>
            </p:cNvSpPr>
            <p:nvPr>
              <p:custDataLst>
                <p:tags r:id="rId25"/>
              </p:custDataLst>
            </p:nvPr>
          </p:nvSpPr>
          <p:spPr bwMode="auto">
            <a:xfrm>
              <a:off x="2755900" y="40036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t>F</a:t>
              </a:r>
            </a:p>
          </p:txBody>
        </p:sp>
        <p:sp>
          <p:nvSpPr>
            <p:cNvPr id="11294" name="Text Box 10"/>
            <p:cNvSpPr txBox="1">
              <a:spLocks noChangeArrowheads="1"/>
            </p:cNvSpPr>
            <p:nvPr>
              <p:custDataLst>
                <p:tags r:id="rId26"/>
              </p:custDataLst>
            </p:nvPr>
          </p:nvSpPr>
          <p:spPr bwMode="auto">
            <a:xfrm>
              <a:off x="7778750" y="3963769"/>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t>F</a:t>
              </a:r>
              <a:r>
                <a:rPr lang="en-US" altLang="vi-VN" baseline="30000"/>
                <a:t>/</a:t>
              </a:r>
              <a:endParaRPr lang="en-US" altLang="vi-VN"/>
            </a:p>
          </p:txBody>
        </p:sp>
        <p:sp>
          <p:nvSpPr>
            <p:cNvPr id="11295" name="Text Box 11"/>
            <p:cNvSpPr txBox="1">
              <a:spLocks noChangeArrowheads="1"/>
            </p:cNvSpPr>
            <p:nvPr>
              <p:custDataLst>
                <p:tags r:id="rId27"/>
              </p:custDataLst>
            </p:nvPr>
          </p:nvSpPr>
          <p:spPr bwMode="auto">
            <a:xfrm>
              <a:off x="5267325" y="39274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t>O</a:t>
              </a:r>
            </a:p>
          </p:txBody>
        </p:sp>
      </p:grpSp>
      <p:sp>
        <p:nvSpPr>
          <p:cNvPr id="44" name="Line 12"/>
          <p:cNvSpPr>
            <a:spLocks noChangeShapeType="1"/>
          </p:cNvSpPr>
          <p:nvPr>
            <p:custDataLst>
              <p:tags r:id="rId6"/>
            </p:custDataLst>
          </p:nvPr>
        </p:nvSpPr>
        <p:spPr bwMode="auto">
          <a:xfrm flipV="1">
            <a:off x="3876675" y="3048000"/>
            <a:ext cx="0" cy="914400"/>
          </a:xfrm>
          <a:prstGeom prst="line">
            <a:avLst/>
          </a:prstGeom>
          <a:noFill/>
          <a:ln w="57150">
            <a:solidFill>
              <a:srgbClr val="0000FF"/>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5" name="Text Box 13"/>
          <p:cNvSpPr txBox="1">
            <a:spLocks noChangeArrowheads="1"/>
          </p:cNvSpPr>
          <p:nvPr>
            <p:custDataLst>
              <p:tags r:id="rId7"/>
            </p:custDataLst>
          </p:nvPr>
        </p:nvSpPr>
        <p:spPr bwMode="auto">
          <a:xfrm>
            <a:off x="3683000" y="39497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C00000"/>
                </a:solidFill>
              </a:rPr>
              <a:t>A</a:t>
            </a:r>
          </a:p>
        </p:txBody>
      </p:sp>
      <p:sp>
        <p:nvSpPr>
          <p:cNvPr id="46" name="Text Box 14"/>
          <p:cNvSpPr txBox="1">
            <a:spLocks noChangeArrowheads="1"/>
          </p:cNvSpPr>
          <p:nvPr>
            <p:custDataLst>
              <p:tags r:id="rId8"/>
            </p:custDataLst>
          </p:nvPr>
        </p:nvSpPr>
        <p:spPr bwMode="auto">
          <a:xfrm>
            <a:off x="3759200" y="25908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C00000"/>
                </a:solidFill>
              </a:rPr>
              <a:t>B</a:t>
            </a:r>
          </a:p>
        </p:txBody>
      </p:sp>
      <p:grpSp>
        <p:nvGrpSpPr>
          <p:cNvPr id="3" name="Group 57"/>
          <p:cNvGrpSpPr>
            <a:grpSpLocks/>
          </p:cNvGrpSpPr>
          <p:nvPr/>
        </p:nvGrpSpPr>
        <p:grpSpPr bwMode="auto">
          <a:xfrm>
            <a:off x="3886200" y="3048000"/>
            <a:ext cx="1752600" cy="0"/>
            <a:chOff x="3886200" y="3048000"/>
            <a:chExt cx="1752600" cy="0"/>
          </a:xfrm>
        </p:grpSpPr>
        <p:sp>
          <p:nvSpPr>
            <p:cNvPr id="11287" name="Line 15"/>
            <p:cNvSpPr>
              <a:spLocks noChangeShapeType="1"/>
            </p:cNvSpPr>
            <p:nvPr>
              <p:custDataLst>
                <p:tags r:id="rId19"/>
              </p:custDataLst>
            </p:nvPr>
          </p:nvSpPr>
          <p:spPr bwMode="auto">
            <a:xfrm>
              <a:off x="3886200" y="3048000"/>
              <a:ext cx="1752600"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16"/>
            <p:cNvSpPr>
              <a:spLocks noChangeShapeType="1"/>
            </p:cNvSpPr>
            <p:nvPr>
              <p:custDataLst>
                <p:tags r:id="rId20"/>
              </p:custDataLst>
            </p:nvPr>
          </p:nvSpPr>
          <p:spPr bwMode="auto">
            <a:xfrm>
              <a:off x="4343400" y="3048000"/>
              <a:ext cx="152400" cy="0"/>
            </a:xfrm>
            <a:prstGeom prst="line">
              <a:avLst/>
            </a:prstGeom>
            <a:noFill/>
            <a:ln w="28575">
              <a:solidFill>
                <a:srgbClr val="CC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58"/>
          <p:cNvGrpSpPr>
            <a:grpSpLocks/>
          </p:cNvGrpSpPr>
          <p:nvPr/>
        </p:nvGrpSpPr>
        <p:grpSpPr bwMode="auto">
          <a:xfrm>
            <a:off x="5638800" y="3048000"/>
            <a:ext cx="3165475" cy="1158875"/>
            <a:chOff x="5638800" y="3048000"/>
            <a:chExt cx="3166238" cy="1158766"/>
          </a:xfrm>
        </p:grpSpPr>
        <p:sp>
          <p:nvSpPr>
            <p:cNvPr id="11285" name="Line 17"/>
            <p:cNvSpPr>
              <a:spLocks noChangeShapeType="1"/>
            </p:cNvSpPr>
            <p:nvPr>
              <p:custDataLst>
                <p:tags r:id="rId17"/>
              </p:custDataLst>
            </p:nvPr>
          </p:nvSpPr>
          <p:spPr bwMode="auto">
            <a:xfrm>
              <a:off x="5680838" y="3063766"/>
              <a:ext cx="3124200" cy="11430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18"/>
            <p:cNvSpPr>
              <a:spLocks noChangeShapeType="1"/>
            </p:cNvSpPr>
            <p:nvPr>
              <p:custDataLst>
                <p:tags r:id="rId18"/>
              </p:custDataLst>
            </p:nvPr>
          </p:nvSpPr>
          <p:spPr bwMode="auto">
            <a:xfrm>
              <a:off x="5638800" y="3048000"/>
              <a:ext cx="1676400" cy="609600"/>
            </a:xfrm>
            <a:prstGeom prst="line">
              <a:avLst/>
            </a:prstGeom>
            <a:noFill/>
            <a:ln w="28575">
              <a:solidFill>
                <a:srgbClr val="CC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52" name="Line 21"/>
          <p:cNvSpPr>
            <a:spLocks noChangeShapeType="1"/>
          </p:cNvSpPr>
          <p:nvPr>
            <p:custDataLst>
              <p:tags r:id="rId9"/>
            </p:custDataLst>
          </p:nvPr>
        </p:nvSpPr>
        <p:spPr bwMode="auto">
          <a:xfrm flipH="1" flipV="1">
            <a:off x="685800" y="1295400"/>
            <a:ext cx="4953000" cy="1752600"/>
          </a:xfrm>
          <a:prstGeom prst="line">
            <a:avLst/>
          </a:prstGeom>
          <a:noFill/>
          <a:ln w="952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2">
            <a:extLst>
              <a:ext uri="{FF2B5EF4-FFF2-40B4-BE49-F238E27FC236}"/>
            </a:extLst>
          </p:cNvPr>
          <p:cNvSpPr>
            <a:spLocks noChangeShapeType="1"/>
          </p:cNvSpPr>
          <p:nvPr>
            <p:custDataLst>
              <p:tags r:id="rId10"/>
            </p:custDataLst>
          </p:nvPr>
        </p:nvSpPr>
        <p:spPr bwMode="auto">
          <a:xfrm flipH="1" flipV="1">
            <a:off x="838200" y="1371600"/>
            <a:ext cx="3048000" cy="1676400"/>
          </a:xfrm>
          <a:prstGeom prst="line">
            <a:avLst/>
          </a:prstGeom>
          <a:noFill/>
          <a:ln w="9525">
            <a:solidFill>
              <a:schemeClr val="accent3">
                <a:lumMod val="50000"/>
              </a:schemeClr>
            </a:solidFill>
            <a:prstDash val="dash"/>
            <a:round/>
            <a:headEnd/>
            <a:tailEnd/>
          </a:ln>
        </p:spPr>
        <p:txBody>
          <a:bodyPr/>
          <a:lstStyle/>
          <a:p>
            <a:pPr algn="l" eaLnBrk="1" hangingPunct="1">
              <a:defRPr/>
            </a:pPr>
            <a:endParaRPr lang="en-US"/>
          </a:p>
        </p:txBody>
      </p:sp>
      <p:sp>
        <p:nvSpPr>
          <p:cNvPr id="54" name="Line 24"/>
          <p:cNvSpPr>
            <a:spLocks noChangeShapeType="1"/>
          </p:cNvSpPr>
          <p:nvPr>
            <p:custDataLst>
              <p:tags r:id="rId11"/>
            </p:custDataLst>
          </p:nvPr>
        </p:nvSpPr>
        <p:spPr bwMode="auto">
          <a:xfrm flipV="1">
            <a:off x="714375" y="1295400"/>
            <a:ext cx="0" cy="2667000"/>
          </a:xfrm>
          <a:prstGeom prst="line">
            <a:avLst/>
          </a:prstGeom>
          <a:noFill/>
          <a:ln w="57150">
            <a:solidFill>
              <a:srgbClr val="0000FF"/>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5" name="Group 61"/>
          <p:cNvGrpSpPr>
            <a:grpSpLocks/>
          </p:cNvGrpSpPr>
          <p:nvPr/>
        </p:nvGrpSpPr>
        <p:grpSpPr bwMode="auto">
          <a:xfrm>
            <a:off x="3886200" y="3027363"/>
            <a:ext cx="3886200" cy="1981200"/>
            <a:chOff x="3886200" y="3027799"/>
            <a:chExt cx="3886200" cy="1981200"/>
          </a:xfrm>
        </p:grpSpPr>
        <p:grpSp>
          <p:nvGrpSpPr>
            <p:cNvPr id="11281" name="Group 59"/>
            <p:cNvGrpSpPr>
              <a:grpSpLocks/>
            </p:cNvGrpSpPr>
            <p:nvPr/>
          </p:nvGrpSpPr>
          <p:grpSpPr bwMode="auto">
            <a:xfrm>
              <a:off x="3886200" y="3027799"/>
              <a:ext cx="3886200" cy="1981200"/>
              <a:chOff x="3886200" y="3027799"/>
              <a:chExt cx="3886200" cy="1981200"/>
            </a:xfrm>
          </p:grpSpPr>
          <p:sp>
            <p:nvSpPr>
              <p:cNvPr id="56" name="Line 19">
                <a:extLst>
                  <a:ext uri="{FF2B5EF4-FFF2-40B4-BE49-F238E27FC236}"/>
                </a:extLst>
              </p:cNvPr>
              <p:cNvSpPr>
                <a:spLocks noChangeShapeType="1"/>
              </p:cNvSpPr>
              <p:nvPr>
                <p:custDataLst>
                  <p:tags r:id="rId15"/>
                </p:custDataLst>
              </p:nvPr>
            </p:nvSpPr>
            <p:spPr bwMode="auto">
              <a:xfrm>
                <a:off x="3886200" y="3027799"/>
                <a:ext cx="3886200" cy="1981200"/>
              </a:xfrm>
              <a:prstGeom prst="line">
                <a:avLst/>
              </a:prstGeom>
              <a:noFill/>
              <a:ln w="28575">
                <a:solidFill>
                  <a:schemeClr val="accent3">
                    <a:lumMod val="75000"/>
                  </a:schemeClr>
                </a:solidFill>
                <a:round/>
                <a:headEnd/>
                <a:tailEnd/>
              </a:ln>
            </p:spPr>
            <p:txBody>
              <a:bodyPr/>
              <a:lstStyle/>
              <a:p>
                <a:pPr algn="l" eaLnBrk="1" hangingPunct="1">
                  <a:defRPr/>
                </a:pPr>
                <a:endParaRPr lang="en-US"/>
              </a:p>
            </p:txBody>
          </p:sp>
          <p:sp>
            <p:nvSpPr>
              <p:cNvPr id="51" name="Line 20">
                <a:extLst>
                  <a:ext uri="{FF2B5EF4-FFF2-40B4-BE49-F238E27FC236}"/>
                </a:extLst>
              </p:cNvPr>
              <p:cNvSpPr>
                <a:spLocks noChangeShapeType="1"/>
              </p:cNvSpPr>
              <p:nvPr>
                <p:custDataLst>
                  <p:tags r:id="rId16"/>
                </p:custDataLst>
              </p:nvPr>
            </p:nvSpPr>
            <p:spPr bwMode="auto">
              <a:xfrm>
                <a:off x="3886200" y="3048436"/>
                <a:ext cx="1066800" cy="533400"/>
              </a:xfrm>
              <a:prstGeom prst="line">
                <a:avLst/>
              </a:prstGeom>
              <a:noFill/>
              <a:ln w="28575">
                <a:solidFill>
                  <a:schemeClr val="accent3">
                    <a:lumMod val="75000"/>
                  </a:schemeClr>
                </a:solidFill>
                <a:round/>
                <a:headEnd/>
                <a:tailEnd type="arrow" w="med" len="med"/>
              </a:ln>
            </p:spPr>
            <p:txBody>
              <a:bodyPr/>
              <a:lstStyle/>
              <a:p>
                <a:pPr algn="l" eaLnBrk="1" hangingPunct="1">
                  <a:defRPr/>
                </a:pPr>
                <a:endParaRPr lang="en-US"/>
              </a:p>
            </p:txBody>
          </p:sp>
        </p:grpSp>
        <p:sp>
          <p:nvSpPr>
            <p:cNvPr id="61" name="Line 20">
              <a:extLst>
                <a:ext uri="{FF2B5EF4-FFF2-40B4-BE49-F238E27FC236}"/>
              </a:extLst>
            </p:cNvPr>
            <p:cNvSpPr>
              <a:spLocks noChangeShapeType="1"/>
            </p:cNvSpPr>
            <p:nvPr>
              <p:custDataLst>
                <p:tags r:id="rId14"/>
              </p:custDataLst>
            </p:nvPr>
          </p:nvSpPr>
          <p:spPr bwMode="auto">
            <a:xfrm>
              <a:off x="5638800" y="3931086"/>
              <a:ext cx="1066800" cy="533400"/>
            </a:xfrm>
            <a:prstGeom prst="line">
              <a:avLst/>
            </a:prstGeom>
            <a:noFill/>
            <a:ln w="28575">
              <a:solidFill>
                <a:schemeClr val="accent3">
                  <a:lumMod val="75000"/>
                </a:schemeClr>
              </a:solidFill>
              <a:round/>
              <a:headEnd/>
              <a:tailEnd type="arrow" w="med" len="med"/>
            </a:ln>
          </p:spPr>
          <p:txBody>
            <a:bodyPr/>
            <a:lstStyle/>
            <a:p>
              <a:pPr algn="l" eaLnBrk="1" hangingPunct="1">
                <a:defRPr/>
              </a:pPr>
              <a:endParaRPr lang="en-US"/>
            </a:p>
          </p:txBody>
        </p:sp>
      </p:grpSp>
      <p:sp>
        <p:nvSpPr>
          <p:cNvPr id="63" name="Text Box 14"/>
          <p:cNvSpPr txBox="1">
            <a:spLocks noChangeArrowheads="1"/>
          </p:cNvSpPr>
          <p:nvPr>
            <p:custDataLst>
              <p:tags r:id="rId12"/>
            </p:custDataLst>
          </p:nvPr>
        </p:nvSpPr>
        <p:spPr bwMode="auto">
          <a:xfrm>
            <a:off x="838200" y="990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C00000"/>
                </a:solidFill>
              </a:rPr>
              <a:t>B’</a:t>
            </a:r>
          </a:p>
        </p:txBody>
      </p:sp>
      <p:sp>
        <p:nvSpPr>
          <p:cNvPr id="64" name="Text Box 13"/>
          <p:cNvSpPr txBox="1">
            <a:spLocks noChangeArrowheads="1"/>
          </p:cNvSpPr>
          <p:nvPr>
            <p:custDataLst>
              <p:tags r:id="rId13"/>
            </p:custDataLst>
          </p:nvPr>
        </p:nvSpPr>
        <p:spPr bwMode="auto">
          <a:xfrm>
            <a:off x="685800" y="40386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C00000"/>
                </a:solidFill>
              </a:rPr>
              <a:t>A’</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trips(downLeft)">
                                      <p:cBhvr>
                                        <p:cTn id="7" dur="2000"/>
                                        <p:tgtEl>
                                          <p:spTgt spid="36"/>
                                        </p:tgtEl>
                                      </p:cBhvr>
                                    </p:animEffect>
                                  </p:childTnLst>
                                </p:cTn>
                              </p:par>
                            </p:childTnLst>
                          </p:cTn>
                        </p:par>
                        <p:par>
                          <p:cTn id="8" fill="hold" nodeType="withGroup">
                            <p:stCondLst>
                              <p:cond delay="20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2000"/>
                                        <p:tgtEl>
                                          <p:spTgt spid="2"/>
                                        </p:tgtEl>
                                      </p:cBhvr>
                                    </p:animEffect>
                                  </p:childTnLst>
                                </p:cTn>
                              </p:par>
                            </p:childTnLst>
                          </p:cTn>
                        </p:par>
                        <p:par>
                          <p:cTn id="12" fill="hold" nodeType="withGroup">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ox(in)">
                                      <p:cBhvr>
                                        <p:cTn id="15" dur="2000"/>
                                        <p:tgtEl>
                                          <p:spTgt spid="46"/>
                                        </p:tgtEl>
                                      </p:cBhvr>
                                    </p:animEffect>
                                  </p:childTnLst>
                                </p:cTn>
                              </p:par>
                            </p:childTnLst>
                          </p:cTn>
                        </p:par>
                        <p:par>
                          <p:cTn id="16" fill="hold">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ox(in)">
                                      <p:cBhvr>
                                        <p:cTn id="19" dur="2000"/>
                                        <p:tgtEl>
                                          <p:spTgt spid="44"/>
                                        </p:tgtEl>
                                      </p:cBhvr>
                                    </p:animEffect>
                                  </p:childTnLst>
                                </p:cTn>
                              </p:par>
                            </p:childTnLst>
                          </p:cTn>
                        </p:par>
                        <p:par>
                          <p:cTn id="20" fill="hold">
                            <p:stCondLst>
                              <p:cond delay="8000"/>
                            </p:stCondLst>
                            <p:childTnLst>
                              <p:par>
                                <p:cTn id="21" presetID="4"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box(in)">
                                      <p:cBhvr>
                                        <p:cTn id="23" dur="2000"/>
                                        <p:tgtEl>
                                          <p:spTgt spid="45"/>
                                        </p:tgtEl>
                                      </p:cBhvr>
                                    </p:animEffect>
                                  </p:childTnLst>
                                </p:cTn>
                              </p:par>
                            </p:childTnLst>
                          </p:cTn>
                        </p:par>
                        <p:par>
                          <p:cTn id="24" fill="hold" nodeType="withGroup">
                            <p:stCondLst>
                              <p:cond delay="10000"/>
                            </p:stCondLst>
                            <p:childTnLst>
                              <p:par>
                                <p:cTn id="25" presetID="18" presetClass="entr" presetSubtype="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Right)">
                                      <p:cBhvr>
                                        <p:cTn id="27" dur="2000"/>
                                        <p:tgtEl>
                                          <p:spTgt spid="3"/>
                                        </p:tgtEl>
                                      </p:cBhvr>
                                    </p:animEffect>
                                  </p:childTnLst>
                                </p:cTn>
                              </p:par>
                            </p:childTnLst>
                          </p:cTn>
                        </p:par>
                        <p:par>
                          <p:cTn id="28" fill="hold" nodeType="afterGroup">
                            <p:stCondLst>
                              <p:cond delay="12000"/>
                            </p:stCondLst>
                            <p:childTnLst>
                              <p:par>
                                <p:cTn id="29" presetID="18" presetClass="entr" presetSubtype="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Right)">
                                      <p:cBhvr>
                                        <p:cTn id="31" dur="2000"/>
                                        <p:tgtEl>
                                          <p:spTgt spid="4"/>
                                        </p:tgtEl>
                                      </p:cBhvr>
                                    </p:animEffect>
                                  </p:childTnLst>
                                </p:cTn>
                              </p:par>
                            </p:childTnLst>
                          </p:cTn>
                        </p:par>
                        <p:par>
                          <p:cTn id="32" fill="hold" nodeType="afterGroup">
                            <p:stCondLst>
                              <p:cond delay="14000"/>
                            </p:stCondLst>
                            <p:childTnLst>
                              <p:par>
                                <p:cTn id="33" presetID="18" presetClass="entr" presetSubtype="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2000"/>
                                        <p:tgtEl>
                                          <p:spTgt spid="5"/>
                                        </p:tgtEl>
                                      </p:cBhvr>
                                    </p:animEffect>
                                  </p:childTnLst>
                                </p:cTn>
                              </p:par>
                            </p:childTnLst>
                          </p:cTn>
                        </p:par>
                        <p:par>
                          <p:cTn id="36" fill="hold" nodeType="withGroup">
                            <p:stCondLst>
                              <p:cond delay="16000"/>
                            </p:stCondLst>
                            <p:childTnLst>
                              <p:par>
                                <p:cTn id="37" presetID="18" presetClass="entr" presetSubtype="12"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2000"/>
                                        <p:tgtEl>
                                          <p:spTgt spid="52"/>
                                        </p:tgtEl>
                                      </p:cBhvr>
                                    </p:animEffect>
                                  </p:childTnLst>
                                </p:cTn>
                              </p:par>
                            </p:childTnLst>
                          </p:cTn>
                        </p:par>
                        <p:par>
                          <p:cTn id="40" fill="hold" nodeType="withGroup">
                            <p:stCondLst>
                              <p:cond delay="18000"/>
                            </p:stCondLst>
                            <p:childTnLst>
                              <p:par>
                                <p:cTn id="41" presetID="18" presetClass="entr" presetSubtype="12"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strips(downLeft)">
                                      <p:cBhvr>
                                        <p:cTn id="43" dur="2000"/>
                                        <p:tgtEl>
                                          <p:spTgt spid="53"/>
                                        </p:tgtEl>
                                      </p:cBhvr>
                                    </p:animEffect>
                                  </p:childTnLst>
                                </p:cTn>
                              </p:par>
                            </p:childTnLst>
                          </p:cTn>
                        </p:par>
                        <p:par>
                          <p:cTn id="44" fill="hold" nodeType="withGroup">
                            <p:stCondLst>
                              <p:cond delay="20000"/>
                            </p:stCondLst>
                            <p:childTnLst>
                              <p:par>
                                <p:cTn id="45" presetID="3" presetClass="entr" presetSubtype="1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2000"/>
                                        <p:tgtEl>
                                          <p:spTgt spid="54"/>
                                        </p:tgtEl>
                                      </p:cBhvr>
                                    </p:animEffect>
                                  </p:childTnLst>
                                </p:cTn>
                              </p:par>
                            </p:childTnLst>
                          </p:cTn>
                        </p:par>
                        <p:par>
                          <p:cTn id="48" fill="hold">
                            <p:stCondLst>
                              <p:cond delay="22000"/>
                            </p:stCondLst>
                            <p:childTnLst>
                              <p:par>
                                <p:cTn id="49" presetID="4" presetClass="entr" presetSubtype="16"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ox(in)">
                                      <p:cBhvr>
                                        <p:cTn id="51" dur="2000"/>
                                        <p:tgtEl>
                                          <p:spTgt spid="64"/>
                                        </p:tgtEl>
                                      </p:cBhvr>
                                    </p:animEffect>
                                  </p:childTnLst>
                                </p:cTn>
                              </p:par>
                            </p:childTnLst>
                          </p:cTn>
                        </p:par>
                        <p:par>
                          <p:cTn id="52" fill="hold">
                            <p:stCondLst>
                              <p:cond delay="24000"/>
                            </p:stCondLst>
                            <p:childTnLst>
                              <p:par>
                                <p:cTn id="53" presetID="4"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ox(in)">
                                      <p:cBhvr>
                                        <p:cTn id="55" dur="2000"/>
                                        <p:tgtEl>
                                          <p:spTgt spid="63"/>
                                        </p:tgtEl>
                                      </p:cBhvr>
                                    </p:animEffect>
                                  </p:childTnLst>
                                </p:cTn>
                              </p:par>
                            </p:childTnLst>
                          </p:cTn>
                        </p:par>
                        <p:par>
                          <p:cTn id="56" fill="hold" nodeType="withGroup">
                            <p:stCondLst>
                              <p:cond delay="26000"/>
                            </p:stCondLst>
                            <p:childTnLst>
                              <p:par>
                                <p:cTn id="57" presetID="18" presetClass="entr" presetSubtype="12"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strips(downLeft)">
                                      <p:cBhvr>
                                        <p:cTn id="5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animBg="1"/>
      <p:bldP spid="45" grpId="0"/>
      <p:bldP spid="46" grpId="0"/>
      <p:bldP spid="52" grpId="0" animBg="1"/>
      <p:bldP spid="54" grpId="0" animBg="1"/>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custDataLst>
              <p:tags r:id="rId2"/>
            </p:custDataLst>
          </p:nvPr>
        </p:nvSpPr>
        <p:spPr bwMode="auto">
          <a:xfrm>
            <a:off x="457200" y="609600"/>
            <a:ext cx="8686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buFont typeface="Wingdings" pitchFamily="2" charset="2"/>
              <a:buChar char="ª"/>
            </a:pPr>
            <a:r>
              <a:rPr lang="en-US" altLang="vi-VN" sz="2400" b="1">
                <a:solidFill>
                  <a:srgbClr val="0000FF"/>
                </a:solidFill>
                <a:latin typeface="Times New Roman" pitchFamily="18" charset="0"/>
                <a:sym typeface="Wingdings" pitchFamily="2" charset="2"/>
              </a:rPr>
              <a:t> Đối với thấu kính hội tụ:</a:t>
            </a:r>
          </a:p>
          <a:p>
            <a:pPr eaLnBrk="1" hangingPunct="1">
              <a:spcBef>
                <a:spcPct val="50000"/>
              </a:spcBef>
              <a:buFontTx/>
              <a:buChar char="-"/>
            </a:pPr>
            <a:r>
              <a:rPr lang="en-US" altLang="vi-VN" sz="2400" b="1">
                <a:solidFill>
                  <a:srgbClr val="0000FF"/>
                </a:solidFill>
                <a:latin typeface="Times New Roman" pitchFamily="18" charset="0"/>
                <a:sym typeface="Wingdings" pitchFamily="2" charset="2"/>
              </a:rPr>
              <a:t> Vật đặt ngoài khoảng tiêu cự cho ảnh thật, ngược chiều với vật. Khi vật đặt rất xa thấu kính thì ảnh thật có vị trí cách thấu kính một khoảng bằng tiêu cự.</a:t>
            </a:r>
          </a:p>
        </p:txBody>
      </p:sp>
      <p:sp>
        <p:nvSpPr>
          <p:cNvPr id="36871" name="Rectangle 7"/>
          <p:cNvSpPr>
            <a:spLocks noChangeArrowheads="1"/>
          </p:cNvSpPr>
          <p:nvPr>
            <p:custDataLst>
              <p:tags r:id="rId3"/>
            </p:custDataLst>
          </p:nvPr>
        </p:nvSpPr>
        <p:spPr bwMode="auto">
          <a:xfrm>
            <a:off x="533400" y="26670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buFontTx/>
              <a:buChar char="-"/>
            </a:pPr>
            <a:r>
              <a:rPr lang="en-US" altLang="vi-VN" sz="2400" b="1">
                <a:solidFill>
                  <a:srgbClr val="0000FF"/>
                </a:solidFill>
                <a:latin typeface="Times New Roman" pitchFamily="18" charset="0"/>
                <a:sym typeface="Wingdings" pitchFamily="2" charset="2"/>
              </a:rPr>
              <a:t> Vật đặt trong khoảng tiêu cự cho ảnh ảo, lớn hơn vật và cùng chiều với vật.</a:t>
            </a:r>
          </a:p>
        </p:txBody>
      </p:sp>
      <p:sp>
        <p:nvSpPr>
          <p:cNvPr id="36872" name="Rectangle 8"/>
          <p:cNvSpPr>
            <a:spLocks noChangeArrowheads="1"/>
          </p:cNvSpPr>
          <p:nvPr>
            <p:custDataLst>
              <p:tags r:id="rId4"/>
            </p:custDataLst>
          </p:nvPr>
        </p:nvSpPr>
        <p:spPr bwMode="auto">
          <a:xfrm>
            <a:off x="457200" y="3810000"/>
            <a:ext cx="8229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buFont typeface="Wingdings" pitchFamily="2" charset="2"/>
              <a:buChar char="ª"/>
            </a:pP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Muốn</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dựng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ảnh</a:t>
            </a:r>
            <a:r>
              <a:rPr lang="en-US" altLang="vi-VN" sz="2400" b="1" dirty="0">
                <a:solidFill>
                  <a:srgbClr val="0000FF"/>
                </a:solidFill>
                <a:latin typeface="Times New Roman" pitchFamily="18" charset="0"/>
                <a:sym typeface="Wingdings" pitchFamily="2" charset="2"/>
              </a:rPr>
              <a:t> A’B’ </a:t>
            </a:r>
            <a:r>
              <a:rPr lang="en-US" altLang="vi-VN" sz="2400" b="1" dirty="0" err="1">
                <a:solidFill>
                  <a:srgbClr val="0000FF"/>
                </a:solidFill>
                <a:latin typeface="Times New Roman" pitchFamily="18" charset="0"/>
                <a:sym typeface="Wingdings" pitchFamily="2" charset="2"/>
              </a:rPr>
              <a:t>của</a:t>
            </a:r>
            <a:r>
              <a:rPr lang="en-US" altLang="vi-VN" sz="2400" b="1" dirty="0">
                <a:solidFill>
                  <a:srgbClr val="0000FF"/>
                </a:solidFill>
                <a:latin typeface="Times New Roman" pitchFamily="18" charset="0"/>
                <a:sym typeface="Wingdings" pitchFamily="2" charset="2"/>
              </a:rPr>
              <a:t> AB qua </a:t>
            </a:r>
            <a:r>
              <a:rPr lang="en-US" altLang="vi-VN" sz="2400" b="1" dirty="0" err="1">
                <a:solidFill>
                  <a:srgbClr val="0000FF"/>
                </a:solidFill>
                <a:latin typeface="Times New Roman" pitchFamily="18" charset="0"/>
                <a:sym typeface="Wingdings" pitchFamily="2" charset="2"/>
              </a:rPr>
              <a:t>thấu</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kính</a:t>
            </a:r>
            <a:r>
              <a:rPr lang="en-US" altLang="vi-VN" sz="2400" b="1" dirty="0">
                <a:solidFill>
                  <a:srgbClr val="0000FF"/>
                </a:solidFill>
                <a:latin typeface="Times New Roman" pitchFamily="18" charset="0"/>
                <a:sym typeface="Wingdings" pitchFamily="2" charset="2"/>
              </a:rPr>
              <a:t> (AB </a:t>
            </a:r>
            <a:r>
              <a:rPr lang="en-US" altLang="vi-VN" sz="2400" b="1" dirty="0" err="1">
                <a:solidFill>
                  <a:srgbClr val="0000FF"/>
                </a:solidFill>
                <a:latin typeface="Times New Roman" pitchFamily="18" charset="0"/>
                <a:sym typeface="Wingdings" pitchFamily="2" charset="2"/>
              </a:rPr>
              <a:t>vuông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góc</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với</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trục</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chính</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của</a:t>
            </a:r>
            <a:r>
              <a:rPr lang="en-US" altLang="vi-VN" sz="2400" b="1" dirty="0">
                <a:solidFill>
                  <a:srgbClr val="0000FF"/>
                </a:solidFill>
                <a:latin typeface="Times New Roman" pitchFamily="18" charset="0"/>
                <a:sym typeface="Wingdings" pitchFamily="2" charset="2"/>
              </a:rPr>
              <a:t> </a:t>
            </a:r>
            <a:r>
              <a:rPr lang="en-US" altLang="vi-VN" sz="2400" b="1" dirty="0" err="1" smtClean="0">
                <a:solidFill>
                  <a:srgbClr val="0000FF"/>
                </a:solidFill>
                <a:latin typeface="Times New Roman" pitchFamily="18" charset="0"/>
                <a:sym typeface="Wingdings" pitchFamily="2" charset="2"/>
              </a:rPr>
              <a:t>thấu</a:t>
            </a:r>
            <a:r>
              <a:rPr lang="en-US" altLang="vi-VN" sz="2400" b="1" dirty="0" smtClean="0">
                <a:solidFill>
                  <a:srgbClr val="0000FF"/>
                </a:solidFill>
                <a:latin typeface="Times New Roman" pitchFamily="18" charset="0"/>
                <a:sym typeface="Wingdings" pitchFamily="2" charset="2"/>
              </a:rPr>
              <a:t> </a:t>
            </a:r>
            <a:r>
              <a:rPr lang="en-US" altLang="vi-VN" sz="2400" b="1" dirty="0" err="1" smtClean="0">
                <a:solidFill>
                  <a:srgbClr val="0000FF"/>
                </a:solidFill>
                <a:latin typeface="Times New Roman" pitchFamily="18" charset="0"/>
                <a:sym typeface="Wingdings" pitchFamily="2" charset="2"/>
              </a:rPr>
              <a:t>kính</a:t>
            </a:r>
            <a:r>
              <a:rPr lang="en-US" altLang="vi-VN" sz="2400" b="1" dirty="0" smtClean="0">
                <a:solidFill>
                  <a:srgbClr val="0000FF"/>
                </a:solidFill>
                <a:latin typeface="Times New Roman" pitchFamily="18" charset="0"/>
                <a:sym typeface="Wingdings" pitchFamily="2" charset="2"/>
              </a:rPr>
              <a:t>, </a:t>
            </a:r>
            <a:r>
              <a:rPr lang="en-US" altLang="vi-VN" sz="2400" b="1" dirty="0">
                <a:solidFill>
                  <a:srgbClr val="0000FF"/>
                </a:solidFill>
                <a:latin typeface="Times New Roman" pitchFamily="18" charset="0"/>
                <a:sym typeface="Wingdings" pitchFamily="2" charset="2"/>
              </a:rPr>
              <a:t>A </a:t>
            </a:r>
            <a:r>
              <a:rPr lang="en-US" altLang="vi-VN" sz="2400" b="1" dirty="0" err="1">
                <a:solidFill>
                  <a:srgbClr val="0000FF"/>
                </a:solidFill>
                <a:latin typeface="Times New Roman" pitchFamily="18" charset="0"/>
                <a:sym typeface="Wingdings" pitchFamily="2" charset="2"/>
              </a:rPr>
              <a:t>nằm</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trên</a:t>
            </a:r>
            <a:endParaRPr lang="en-US" altLang="vi-VN" sz="2400" b="1" dirty="0">
              <a:solidFill>
                <a:srgbClr val="0000FF"/>
              </a:solidFill>
              <a:latin typeface="Times New Roman" pitchFamily="18" charset="0"/>
              <a:sym typeface="Wingdings" pitchFamily="2" charset="2"/>
            </a:endParaRPr>
          </a:p>
          <a:p>
            <a:pPr eaLnBrk="1" hangingPunct="1">
              <a:spcBef>
                <a:spcPct val="50000"/>
              </a:spcBef>
              <a:buFont typeface="Wingdings" pitchFamily="2" charset="2"/>
              <a:buNone/>
            </a:pPr>
            <a:r>
              <a:rPr lang="en-US" altLang="vi-VN" sz="2400" b="1" dirty="0" err="1">
                <a:solidFill>
                  <a:srgbClr val="0000FF"/>
                </a:solidFill>
                <a:latin typeface="Times New Roman" pitchFamily="18" charset="0"/>
                <a:sym typeface="Wingdings" pitchFamily="2" charset="2"/>
              </a:rPr>
              <a:t>Trục</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chính</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chỉ</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cần</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dựng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ảnh</a:t>
            </a:r>
            <a:r>
              <a:rPr lang="en-US" altLang="vi-VN" sz="2400" b="1" dirty="0">
                <a:solidFill>
                  <a:srgbClr val="0000FF"/>
                </a:solidFill>
                <a:latin typeface="Times New Roman" pitchFamily="18" charset="0"/>
                <a:sym typeface="Wingdings" pitchFamily="2" charset="2"/>
              </a:rPr>
              <a:t> B’ </a:t>
            </a:r>
            <a:r>
              <a:rPr lang="en-US" altLang="vi-VN" sz="2400" b="1" dirty="0" err="1">
                <a:solidFill>
                  <a:srgbClr val="0000FF"/>
                </a:solidFill>
                <a:latin typeface="Times New Roman" pitchFamily="18" charset="0"/>
                <a:sym typeface="Wingdings" pitchFamily="2" charset="2"/>
              </a:rPr>
              <a:t>của</a:t>
            </a:r>
            <a:r>
              <a:rPr lang="en-US" altLang="vi-VN" sz="2400" b="1" dirty="0">
                <a:solidFill>
                  <a:srgbClr val="0000FF"/>
                </a:solidFill>
                <a:latin typeface="Times New Roman" pitchFamily="18" charset="0"/>
                <a:sym typeface="Wingdings" pitchFamily="2" charset="2"/>
              </a:rPr>
              <a:t> B </a:t>
            </a:r>
            <a:r>
              <a:rPr lang="en-US" altLang="vi-VN" sz="2400" b="1" dirty="0" err="1">
                <a:solidFill>
                  <a:srgbClr val="0000FF"/>
                </a:solidFill>
                <a:latin typeface="Times New Roman" pitchFamily="18" charset="0"/>
                <a:sym typeface="Wingdings" pitchFamily="2" charset="2"/>
              </a:rPr>
              <a:t>bằng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cách</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vẽ</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đường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truyền</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của</a:t>
            </a:r>
            <a:r>
              <a:rPr lang="en-US" altLang="vi-VN" sz="2400" b="1" dirty="0">
                <a:solidFill>
                  <a:srgbClr val="0000FF"/>
                </a:solidFill>
                <a:latin typeface="Times New Roman" pitchFamily="18" charset="0"/>
                <a:sym typeface="Wingdings" pitchFamily="2" charset="2"/>
              </a:rPr>
              <a:t> 2 </a:t>
            </a:r>
            <a:r>
              <a:rPr lang="en-US" altLang="vi-VN" sz="2400" b="1" dirty="0" err="1">
                <a:solidFill>
                  <a:srgbClr val="0000FF"/>
                </a:solidFill>
                <a:latin typeface="Times New Roman" pitchFamily="18" charset="0"/>
                <a:sym typeface="Wingdings" pitchFamily="2" charset="2"/>
              </a:rPr>
              <a:t>tia</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sáng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đặc</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biệt</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sau</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đó</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từ</a:t>
            </a:r>
            <a:r>
              <a:rPr lang="en-US" altLang="vi-VN" sz="2400" b="1" dirty="0">
                <a:solidFill>
                  <a:srgbClr val="0000FF"/>
                </a:solidFill>
                <a:latin typeface="Times New Roman" pitchFamily="18" charset="0"/>
                <a:sym typeface="Wingdings" pitchFamily="2" charset="2"/>
              </a:rPr>
              <a:t> B’ </a:t>
            </a:r>
            <a:r>
              <a:rPr lang="en-US" altLang="vi-VN" sz="2400" b="1" dirty="0" err="1">
                <a:solidFill>
                  <a:srgbClr val="0000FF"/>
                </a:solidFill>
                <a:latin typeface="Times New Roman" pitchFamily="18" charset="0"/>
                <a:sym typeface="Wingdings" pitchFamily="2" charset="2"/>
              </a:rPr>
              <a:t>hạ</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vuông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góc</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xuống</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trục</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chính</a:t>
            </a:r>
            <a:r>
              <a:rPr lang="en-US" altLang="vi-VN" sz="2400" b="1" dirty="0">
                <a:solidFill>
                  <a:srgbClr val="0000FF"/>
                </a:solidFill>
                <a:latin typeface="Times New Roman" pitchFamily="18" charset="0"/>
                <a:sym typeface="Wingdings" pitchFamily="2" charset="2"/>
              </a:rPr>
              <a:t> ta </a:t>
            </a:r>
            <a:r>
              <a:rPr lang="en-US" altLang="vi-VN" sz="2400" b="1" dirty="0" err="1">
                <a:solidFill>
                  <a:srgbClr val="0000FF"/>
                </a:solidFill>
                <a:latin typeface="Times New Roman" pitchFamily="18" charset="0"/>
                <a:sym typeface="Wingdings" pitchFamily="2" charset="2"/>
              </a:rPr>
              <a:t>có</a:t>
            </a:r>
            <a:r>
              <a:rPr lang="en-US" altLang="vi-VN" sz="2400" b="1" dirty="0">
                <a:solidFill>
                  <a:srgbClr val="0000FF"/>
                </a:solidFill>
                <a:latin typeface="Times New Roman" pitchFamily="18" charset="0"/>
                <a:sym typeface="Wingdings" pitchFamily="2" charset="2"/>
              </a:rPr>
              <a:t> </a:t>
            </a:r>
            <a:r>
              <a:rPr lang="en-US" altLang="vi-VN" sz="2400" b="1" dirty="0" err="1">
                <a:solidFill>
                  <a:srgbClr val="0000FF"/>
                </a:solidFill>
                <a:latin typeface="Times New Roman" pitchFamily="18" charset="0"/>
                <a:sym typeface="Wingdings" pitchFamily="2" charset="2"/>
              </a:rPr>
              <a:t>ảnh</a:t>
            </a:r>
            <a:r>
              <a:rPr lang="en-US" altLang="vi-VN" sz="2400" b="1" dirty="0">
                <a:solidFill>
                  <a:srgbClr val="0000FF"/>
                </a:solidFill>
                <a:latin typeface="Times New Roman" pitchFamily="18" charset="0"/>
                <a:sym typeface="Wingdings" pitchFamily="2" charset="2"/>
              </a:rPr>
              <a:t> A’ </a:t>
            </a:r>
            <a:r>
              <a:rPr lang="en-US" altLang="vi-VN" sz="2400" b="1" dirty="0" err="1">
                <a:solidFill>
                  <a:srgbClr val="0000FF"/>
                </a:solidFill>
                <a:latin typeface="Times New Roman" pitchFamily="18" charset="0"/>
                <a:sym typeface="Wingdings" pitchFamily="2" charset="2"/>
              </a:rPr>
              <a:t>của</a:t>
            </a:r>
            <a:r>
              <a:rPr lang="en-US" altLang="vi-VN" sz="2400" b="1" dirty="0">
                <a:solidFill>
                  <a:srgbClr val="0000FF"/>
                </a:solidFill>
                <a:latin typeface="Times New Roman" pitchFamily="18" charset="0"/>
                <a:sym typeface="Wingdings" pitchFamily="2" charset="2"/>
              </a:rPr>
              <a:t> A</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diamond(in)">
                                      <p:cBhvr>
                                        <p:cTn id="7" dur="2000"/>
                                        <p:tgtEl>
                                          <p:spTgt spid="36870"/>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6871"/>
                                        </p:tgtEl>
                                        <p:attrNameLst>
                                          <p:attrName>style.visibility</p:attrName>
                                        </p:attrNameLst>
                                      </p:cBhvr>
                                      <p:to>
                                        <p:strVal val="visible"/>
                                      </p:to>
                                    </p:set>
                                    <p:animEffect transition="in" filter="diamond(in)">
                                      <p:cBhvr>
                                        <p:cTn id="11" dur="2000"/>
                                        <p:tgtEl>
                                          <p:spTgt spid="36871"/>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6872"/>
                                        </p:tgtEl>
                                        <p:attrNameLst>
                                          <p:attrName>style.visibility</p:attrName>
                                        </p:attrNameLst>
                                      </p:cBhvr>
                                      <p:to>
                                        <p:strVal val="visible"/>
                                      </p:to>
                                    </p:set>
                                    <p:animEffect transition="in" filter="diamond(in)">
                                      <p:cBhvr>
                                        <p:cTn id="15" dur="2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P spid="368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77"/>
          <p:cNvSpPr>
            <a:spLocks noChangeArrowheads="1"/>
          </p:cNvSpPr>
          <p:nvPr>
            <p:custDataLst>
              <p:tags r:id="rId3"/>
            </p:custDataLst>
          </p:nvPr>
        </p:nvSpPr>
        <p:spPr bwMode="auto">
          <a:xfrm>
            <a:off x="485775" y="263525"/>
            <a:ext cx="164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Vận</a:t>
            </a:r>
            <a:r>
              <a:rPr lang="en-US" altLang="vi-VN" sz="2400" b="1" dirty="0">
                <a:solidFill>
                  <a:srgbClr val="FF0000"/>
                </a:solidFill>
                <a:latin typeface="Times New Roman" pitchFamily="18" charset="0"/>
                <a:cs typeface="Times New Roman" pitchFamily="18" charset="0"/>
              </a:rPr>
              <a:t> </a:t>
            </a:r>
            <a:r>
              <a:rPr lang="en-US" altLang="vi-VN" sz="2400" b="1" dirty="0" err="1">
                <a:solidFill>
                  <a:srgbClr val="FF0000"/>
                </a:solidFill>
                <a:latin typeface="Times New Roman" pitchFamily="18" charset="0"/>
                <a:cs typeface="Times New Roman" pitchFamily="18" charset="0"/>
              </a:rPr>
              <a:t>dụng</a:t>
            </a:r>
            <a:r>
              <a:rPr lang="en-US" altLang="vi-VN" sz="2400" b="1" dirty="0">
                <a:solidFill>
                  <a:srgbClr val="FF0000"/>
                </a:solidFill>
                <a:latin typeface="Times New Roman" pitchFamily="18" charset="0"/>
                <a:cs typeface="Times New Roman" pitchFamily="18" charset="0"/>
              </a:rPr>
              <a:t>:</a:t>
            </a:r>
          </a:p>
        </p:txBody>
      </p:sp>
      <p:sp>
        <p:nvSpPr>
          <p:cNvPr id="34" name="PubTriangle"/>
          <p:cNvSpPr>
            <a:spLocks noEditPoints="1"/>
          </p:cNvSpPr>
          <p:nvPr>
            <p:custDataLst>
              <p:tags r:id="rId4"/>
            </p:custDataLst>
          </p:nvPr>
        </p:nvSpPr>
        <p:spPr bwMode="auto">
          <a:xfrm rot="3213793">
            <a:off x="7227887" y="1760538"/>
            <a:ext cx="1247775" cy="1308100"/>
          </a:xfrm>
          <a:custGeom>
            <a:avLst/>
            <a:gdLst>
              <a:gd name="T0" fmla="*/ 891697 w 21600"/>
              <a:gd name="T1" fmla="*/ 0 h 21600"/>
              <a:gd name="T2" fmla="*/ 445848 w 21600"/>
              <a:gd name="T3" fmla="*/ 654050 h 21600"/>
              <a:gd name="T4" fmla="*/ 0 w 21600"/>
              <a:gd name="T5" fmla="*/ 1308100 h 21600"/>
              <a:gd name="T6" fmla="*/ 623888 w 21600"/>
              <a:gd name="T7" fmla="*/ 816351 h 21600"/>
              <a:gd name="T8" fmla="*/ 1247775 w 21600"/>
              <a:gd name="T9" fmla="*/ 324542 h 21600"/>
              <a:gd name="T10" fmla="*/ 1069736 w 21600"/>
              <a:gd name="T11" fmla="*/ 162301 h 21600"/>
              <a:gd name="T12" fmla="*/ 0 60000 65536"/>
              <a:gd name="T13" fmla="*/ 0 60000 65536"/>
              <a:gd name="T14" fmla="*/ 0 60000 65536"/>
              <a:gd name="T15" fmla="*/ 0 60000 65536"/>
              <a:gd name="T16" fmla="*/ 0 60000 65536"/>
              <a:gd name="T17" fmla="*/ 0 60000 65536"/>
              <a:gd name="T18" fmla="*/ 13521 w 21600"/>
              <a:gd name="T19" fmla="*/ 2679 h 21600"/>
              <a:gd name="T20" fmla="*/ 18518 w 21600"/>
              <a:gd name="T21" fmla="*/ 767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6" y="0"/>
                </a:moveTo>
                <a:lnTo>
                  <a:pt x="0" y="21600"/>
                </a:lnTo>
                <a:lnTo>
                  <a:pt x="21600" y="5359"/>
                </a:lnTo>
                <a:lnTo>
                  <a:pt x="15436" y="0"/>
                </a:lnTo>
                <a:close/>
              </a:path>
            </a:pathLst>
          </a:custGeom>
          <a:solidFill>
            <a:srgbClr val="D8EBB3"/>
          </a:solidFill>
          <a:ln w="9525">
            <a:noFill/>
            <a:miter lim="800000"/>
            <a:headEnd/>
            <a:tailEnd/>
          </a:ln>
          <a:effectLst>
            <a:outerShdw dist="107763" sx="999" sy="999" algn="ctr" rotWithShape="0">
              <a:srgbClr val="808080"/>
            </a:outerShdw>
          </a:effectLst>
        </p:spPr>
        <p:txBody>
          <a:bodyPr/>
          <a:lstStyle/>
          <a:p>
            <a:pPr algn="l">
              <a:defRPr/>
            </a:pPr>
            <a:endParaRPr lang="en-US"/>
          </a:p>
        </p:txBody>
      </p:sp>
      <p:sp>
        <p:nvSpPr>
          <p:cNvPr id="35" name="PubTriangle"/>
          <p:cNvSpPr>
            <a:spLocks noEditPoints="1"/>
          </p:cNvSpPr>
          <p:nvPr>
            <p:custDataLst>
              <p:tags r:id="rId5"/>
            </p:custDataLst>
          </p:nvPr>
        </p:nvSpPr>
        <p:spPr bwMode="auto">
          <a:xfrm rot="-7569986">
            <a:off x="6647657" y="1600993"/>
            <a:ext cx="1250950" cy="741363"/>
          </a:xfrm>
          <a:custGeom>
            <a:avLst/>
            <a:gdLst>
              <a:gd name="T0" fmla="*/ 579838 w 21600"/>
              <a:gd name="T1" fmla="*/ 0 h 21600"/>
              <a:gd name="T2" fmla="*/ 289919 w 21600"/>
              <a:gd name="T3" fmla="*/ 370682 h 21600"/>
              <a:gd name="T4" fmla="*/ 0 w 21600"/>
              <a:gd name="T5" fmla="*/ 741363 h 21600"/>
              <a:gd name="T6" fmla="*/ 625475 w 21600"/>
              <a:gd name="T7" fmla="*/ 612071 h 21600"/>
              <a:gd name="T8" fmla="*/ 1250950 w 21600"/>
              <a:gd name="T9" fmla="*/ 482744 h 21600"/>
              <a:gd name="T10" fmla="*/ 915394 w 21600"/>
              <a:gd name="T11" fmla="*/ 241389 h 21600"/>
              <a:gd name="T12" fmla="*/ 0 60000 65536"/>
              <a:gd name="T13" fmla="*/ 0 60000 65536"/>
              <a:gd name="T14" fmla="*/ 0 60000 65536"/>
              <a:gd name="T15" fmla="*/ 0 60000 65536"/>
              <a:gd name="T16" fmla="*/ 0 60000 65536"/>
              <a:gd name="T17" fmla="*/ 0 60000 65536"/>
              <a:gd name="T18" fmla="*/ 6752 w 21600"/>
              <a:gd name="T19" fmla="*/ 7032 h 21600"/>
              <a:gd name="T20" fmla="*/ 15806 w 21600"/>
              <a:gd name="T21" fmla="*/ 1608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012" y="0"/>
                </a:moveTo>
                <a:lnTo>
                  <a:pt x="0" y="21600"/>
                </a:lnTo>
                <a:lnTo>
                  <a:pt x="21600" y="14065"/>
                </a:lnTo>
                <a:lnTo>
                  <a:pt x="10012" y="0"/>
                </a:lnTo>
                <a:close/>
              </a:path>
            </a:pathLst>
          </a:custGeom>
          <a:solidFill>
            <a:srgbClr val="66FFFF"/>
          </a:solidFill>
          <a:ln w="9525">
            <a:noFill/>
            <a:miter lim="800000"/>
            <a:headEnd/>
            <a:tailEnd/>
          </a:ln>
          <a:effectLst>
            <a:outerShdw dist="107763" sx="999" sy="999" algn="ctr" rotWithShape="0">
              <a:srgbClr val="808080"/>
            </a:outerShdw>
          </a:effectLst>
        </p:spPr>
        <p:txBody>
          <a:bodyPr/>
          <a:lstStyle/>
          <a:p>
            <a:pPr algn="l">
              <a:defRPr/>
            </a:pPr>
            <a:endParaRPr lang="en-US"/>
          </a:p>
        </p:txBody>
      </p:sp>
      <p:sp>
        <p:nvSpPr>
          <p:cNvPr id="37" name="PubTriangle"/>
          <p:cNvSpPr>
            <a:spLocks noEditPoints="1"/>
          </p:cNvSpPr>
          <p:nvPr>
            <p:custDataLst>
              <p:tags r:id="rId6"/>
            </p:custDataLst>
          </p:nvPr>
        </p:nvSpPr>
        <p:spPr bwMode="auto">
          <a:xfrm rot="3298254">
            <a:off x="8045450" y="2141538"/>
            <a:ext cx="628650" cy="488950"/>
          </a:xfrm>
          <a:custGeom>
            <a:avLst/>
            <a:gdLst>
              <a:gd name="T0" fmla="*/ 359262 w 21600"/>
              <a:gd name="T1" fmla="*/ 0 h 21600"/>
              <a:gd name="T2" fmla="*/ 179631 w 21600"/>
              <a:gd name="T3" fmla="*/ 244475 h 21600"/>
              <a:gd name="T4" fmla="*/ 0 w 21600"/>
              <a:gd name="T5" fmla="*/ 488950 h 21600"/>
              <a:gd name="T6" fmla="*/ 314325 w 21600"/>
              <a:gd name="T7" fmla="*/ 399694 h 21600"/>
              <a:gd name="T8" fmla="*/ 628650 w 21600"/>
              <a:gd name="T9" fmla="*/ 310415 h 21600"/>
              <a:gd name="T10" fmla="*/ 493956 w 21600"/>
              <a:gd name="T11" fmla="*/ 155219 h 21600"/>
              <a:gd name="T12" fmla="*/ 0 60000 65536"/>
              <a:gd name="T13" fmla="*/ 0 60000 65536"/>
              <a:gd name="T14" fmla="*/ 0 60000 65536"/>
              <a:gd name="T15" fmla="*/ 0 60000 65536"/>
              <a:gd name="T16" fmla="*/ 0 60000 65536"/>
              <a:gd name="T17" fmla="*/ 0 60000 65536"/>
              <a:gd name="T18" fmla="*/ 8426 w 21600"/>
              <a:gd name="T19" fmla="*/ 6857 h 21600"/>
              <a:gd name="T20" fmla="*/ 16972 w 21600"/>
              <a:gd name="T21" fmla="*/ 1540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344" y="0"/>
                </a:moveTo>
                <a:lnTo>
                  <a:pt x="0" y="21600"/>
                </a:lnTo>
                <a:lnTo>
                  <a:pt x="21600" y="13713"/>
                </a:lnTo>
                <a:lnTo>
                  <a:pt x="12344" y="0"/>
                </a:lnTo>
                <a:close/>
              </a:path>
            </a:pathLst>
          </a:custGeom>
          <a:solidFill>
            <a:srgbClr val="66FFFF"/>
          </a:solidFill>
          <a:ln w="9525">
            <a:noFill/>
            <a:miter lim="800000"/>
            <a:headEnd/>
            <a:tailEnd/>
          </a:ln>
          <a:effectLst>
            <a:outerShdw dist="107763" dir="419999" sx="999" sy="999" algn="ctr" rotWithShape="0">
              <a:srgbClr val="808080"/>
            </a:outerShdw>
          </a:effectLst>
        </p:spPr>
        <p:txBody>
          <a:bodyPr/>
          <a:lstStyle/>
          <a:p>
            <a:pPr algn="l">
              <a:defRPr/>
            </a:pPr>
            <a:endParaRPr lang="en-US"/>
          </a:p>
        </p:txBody>
      </p:sp>
      <p:sp>
        <p:nvSpPr>
          <p:cNvPr id="38" name="Text Box 78"/>
          <p:cNvSpPr txBox="1">
            <a:spLocks noChangeArrowheads="1"/>
          </p:cNvSpPr>
          <p:nvPr>
            <p:custDataLst>
              <p:tags r:id="rId7"/>
            </p:custDataLst>
          </p:nvPr>
        </p:nvSpPr>
        <p:spPr bwMode="auto">
          <a:xfrm>
            <a:off x="252413" y="1406525"/>
            <a:ext cx="2725737" cy="1570038"/>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a:solidFill>
                  <a:srgbClr val="0000FF"/>
                </a:solidFill>
                <a:latin typeface="Times New Roman" pitchFamily="18" charset="0"/>
                <a:cs typeface="Times New Roman" pitchFamily="18" charset="0"/>
              </a:rPr>
              <a:t>AB = h = 1cm</a:t>
            </a:r>
          </a:p>
          <a:p>
            <a:pPr eaLnBrk="1" hangingPunct="1"/>
            <a:r>
              <a:rPr lang="en-US" altLang="vi-VN" sz="2400">
                <a:solidFill>
                  <a:srgbClr val="0000FF"/>
                </a:solidFill>
                <a:latin typeface="Times New Roman" pitchFamily="18" charset="0"/>
                <a:cs typeface="Times New Roman" pitchFamily="18" charset="0"/>
              </a:rPr>
              <a:t>OA = d = 36cm</a:t>
            </a:r>
          </a:p>
          <a:p>
            <a:pPr eaLnBrk="1" hangingPunct="1"/>
            <a:r>
              <a:rPr lang="en-US" altLang="vi-VN" sz="2400">
                <a:solidFill>
                  <a:srgbClr val="0000FF"/>
                </a:solidFill>
                <a:latin typeface="Times New Roman" pitchFamily="18" charset="0"/>
                <a:cs typeface="Times New Roman" pitchFamily="18" charset="0"/>
              </a:rPr>
              <a:t>OF=OF’= f = 12cm</a:t>
            </a:r>
          </a:p>
          <a:p>
            <a:pPr eaLnBrk="1" hangingPunct="1"/>
            <a:r>
              <a:rPr lang="en-US" altLang="vi-VN" sz="2400">
                <a:solidFill>
                  <a:srgbClr val="0000FF"/>
                </a:solidFill>
                <a:latin typeface="Times New Roman" pitchFamily="18" charset="0"/>
                <a:cs typeface="Times New Roman" pitchFamily="18" charset="0"/>
              </a:rPr>
              <a:t>A’B’ = h’=? cm</a:t>
            </a:r>
          </a:p>
        </p:txBody>
      </p:sp>
      <p:sp>
        <p:nvSpPr>
          <p:cNvPr id="1037" name="Rectangle 38"/>
          <p:cNvSpPr>
            <a:spLocks noChangeArrowheads="1"/>
          </p:cNvSpPr>
          <p:nvPr>
            <p:custDataLst>
              <p:tags r:id="rId8"/>
            </p:custDataLst>
          </p:nvPr>
        </p:nvSpPr>
        <p:spPr bwMode="auto">
          <a:xfrm>
            <a:off x="265113" y="742950"/>
            <a:ext cx="620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b="1" i="1" u="sng">
                <a:solidFill>
                  <a:srgbClr val="0000FF"/>
                </a:solidFill>
                <a:latin typeface="Times New Roman" pitchFamily="18" charset="0"/>
                <a:cs typeface="Times New Roman" pitchFamily="18" charset="0"/>
              </a:rPr>
              <a:t>C6.</a:t>
            </a:r>
            <a:endParaRPr lang="en-US" altLang="vi-VN" sz="2400" b="1">
              <a:solidFill>
                <a:srgbClr val="0000FF"/>
              </a:solidFill>
            </a:endParaRPr>
          </a:p>
        </p:txBody>
      </p:sp>
      <p:sp>
        <p:nvSpPr>
          <p:cNvPr id="1038" name="Text Box 50"/>
          <p:cNvSpPr txBox="1">
            <a:spLocks noChangeArrowheads="1"/>
          </p:cNvSpPr>
          <p:nvPr>
            <p:custDataLst>
              <p:tags r:id="rId9"/>
            </p:custDataLst>
          </p:nvPr>
        </p:nvSpPr>
        <p:spPr bwMode="auto">
          <a:xfrm>
            <a:off x="5164138" y="4370388"/>
            <a:ext cx="198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endParaRPr lang="vi-VN" altLang="vi-VN"/>
          </a:p>
        </p:txBody>
      </p:sp>
      <p:graphicFrame>
        <p:nvGraphicFramePr>
          <p:cNvPr id="41" name="Object 10"/>
          <p:cNvGraphicFramePr>
            <a:graphicFrameLocks noChangeAspect="1"/>
          </p:cNvGraphicFramePr>
          <p:nvPr>
            <p:custDataLst>
              <p:tags r:id="rId10"/>
            </p:custDataLst>
          </p:nvPr>
        </p:nvGraphicFramePr>
        <p:xfrm>
          <a:off x="1020763" y="5715000"/>
          <a:ext cx="1993900" cy="904875"/>
        </p:xfrm>
        <a:graphic>
          <a:graphicData uri="http://schemas.openxmlformats.org/presentationml/2006/ole">
            <mc:AlternateContent xmlns:mc="http://schemas.openxmlformats.org/markup-compatibility/2006">
              <mc:Choice xmlns:v="urn:schemas-microsoft-com:vml" Requires="v">
                <p:oleObj spid="_x0000_s1633" name="Equation" r:id="rId49" imgW="863225" imgH="393529" progId="Equation.3">
                  <p:embed/>
                </p:oleObj>
              </mc:Choice>
              <mc:Fallback>
                <p:oleObj name="Equation" r:id="rId49" imgW="863225" imgH="393529" progId="Equation.3">
                  <p:embed/>
                  <p:pic>
                    <p:nvPicPr>
                      <p:cNvPr id="0" name="Object 1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20763" y="5715000"/>
                        <a:ext cx="1993900"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Text Box 86"/>
          <p:cNvSpPr txBox="1">
            <a:spLocks noChangeArrowheads="1"/>
          </p:cNvSpPr>
          <p:nvPr>
            <p:custDataLst>
              <p:tags r:id="rId11"/>
            </p:custDataLst>
          </p:nvPr>
        </p:nvSpPr>
        <p:spPr bwMode="auto">
          <a:xfrm>
            <a:off x="4827588" y="3576638"/>
            <a:ext cx="4059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latin typeface="Times New Roman" pitchFamily="18" charset="0"/>
                <a:cs typeface="Times New Roman" pitchFamily="18" charset="0"/>
              </a:rPr>
              <a:t>Mà  OI = AB</a:t>
            </a:r>
          </a:p>
        </p:txBody>
      </p:sp>
      <p:sp>
        <p:nvSpPr>
          <p:cNvPr id="43" name="Line 91"/>
          <p:cNvSpPr>
            <a:spLocks noChangeShapeType="1"/>
          </p:cNvSpPr>
          <p:nvPr>
            <p:custDataLst>
              <p:tags r:id="rId12"/>
            </p:custDataLst>
          </p:nvPr>
        </p:nvSpPr>
        <p:spPr bwMode="auto">
          <a:xfrm>
            <a:off x="4465638" y="3790950"/>
            <a:ext cx="12700" cy="27701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4" name="Object 11"/>
          <p:cNvGraphicFramePr>
            <a:graphicFrameLocks noChangeAspect="1"/>
          </p:cNvGraphicFramePr>
          <p:nvPr>
            <p:custDataLst>
              <p:tags r:id="rId13"/>
            </p:custDataLst>
          </p:nvPr>
        </p:nvGraphicFramePr>
        <p:xfrm>
          <a:off x="347663" y="4114800"/>
          <a:ext cx="3303587" cy="823913"/>
        </p:xfrm>
        <a:graphic>
          <a:graphicData uri="http://schemas.openxmlformats.org/presentationml/2006/ole">
            <mc:AlternateContent xmlns:mc="http://schemas.openxmlformats.org/markup-compatibility/2006">
              <mc:Choice xmlns:v="urn:schemas-microsoft-com:vml" Requires="v">
                <p:oleObj spid="_x0000_s1634" name="Equation" r:id="rId51" imgW="1675673" imgH="393529" progId="Equation.3">
                  <p:embed/>
                </p:oleObj>
              </mc:Choice>
              <mc:Fallback>
                <p:oleObj name="Equation" r:id="rId51" imgW="1675673" imgH="393529" progId="Equation.3">
                  <p:embed/>
                  <p:pic>
                    <p:nvPicPr>
                      <p:cNvPr id="0" name="Object 1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47663" y="4114800"/>
                        <a:ext cx="3303587"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Text Box 92"/>
          <p:cNvSpPr txBox="1">
            <a:spLocks noChangeArrowheads="1"/>
          </p:cNvSpPr>
          <p:nvPr>
            <p:custDataLst>
              <p:tags r:id="rId14"/>
            </p:custDataLst>
          </p:nvPr>
        </p:nvSpPr>
        <p:spPr bwMode="auto">
          <a:xfrm>
            <a:off x="3967163" y="4267200"/>
            <a:ext cx="592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latin typeface="Times New Roman" pitchFamily="18" charset="0"/>
                <a:cs typeface="Times New Roman" pitchFamily="18" charset="0"/>
              </a:rPr>
              <a:t>(1)</a:t>
            </a:r>
          </a:p>
        </p:txBody>
      </p:sp>
      <p:grpSp>
        <p:nvGrpSpPr>
          <p:cNvPr id="2" name="Group 98"/>
          <p:cNvGrpSpPr>
            <a:grpSpLocks/>
          </p:cNvGrpSpPr>
          <p:nvPr>
            <p:custDataLst>
              <p:tags r:id="rId15"/>
            </p:custDataLst>
          </p:nvPr>
        </p:nvGrpSpPr>
        <p:grpSpPr bwMode="auto">
          <a:xfrm>
            <a:off x="5486400" y="4217988"/>
            <a:ext cx="3429000" cy="808037"/>
            <a:chOff x="3456" y="2657"/>
            <a:chExt cx="2304" cy="645"/>
          </a:xfrm>
        </p:grpSpPr>
        <p:graphicFrame>
          <p:nvGraphicFramePr>
            <p:cNvPr id="1031" name="Object 12"/>
            <p:cNvGraphicFramePr>
              <a:graphicFrameLocks noChangeAspect="1"/>
            </p:cNvGraphicFramePr>
            <p:nvPr/>
          </p:nvGraphicFramePr>
          <p:xfrm>
            <a:off x="3456" y="2657"/>
            <a:ext cx="1792" cy="645"/>
          </p:xfrm>
          <a:graphic>
            <a:graphicData uri="http://schemas.openxmlformats.org/presentationml/2006/ole">
              <mc:AlternateContent xmlns:mc="http://schemas.openxmlformats.org/markup-compatibility/2006">
                <mc:Choice xmlns:v="urn:schemas-microsoft-com:vml" Requires="v">
                  <p:oleObj spid="_x0000_s1635" name="Equation" r:id="rId53" imgW="1028254" imgH="393529" progId="Equation.DSMT4">
                    <p:embed/>
                  </p:oleObj>
                </mc:Choice>
                <mc:Fallback>
                  <p:oleObj name="Equation" r:id="rId53" imgW="1028254" imgH="393529" progId="Equation.DSMT4">
                    <p:embed/>
                    <p:pic>
                      <p:nvPicPr>
                        <p:cNvPr id="0" name="Object 1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456" y="2657"/>
                          <a:ext cx="1792" cy="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9" name="Text Box 93"/>
            <p:cNvSpPr txBox="1">
              <a:spLocks noChangeArrowheads="1"/>
            </p:cNvSpPr>
            <p:nvPr>
              <p:custDataLst>
                <p:tags r:id="rId45"/>
              </p:custDataLst>
            </p:nvPr>
          </p:nvSpPr>
          <p:spPr bwMode="auto">
            <a:xfrm>
              <a:off x="5294" y="2838"/>
              <a:ext cx="466"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latin typeface="Times New Roman" pitchFamily="18" charset="0"/>
                  <a:cs typeface="Times New Roman" pitchFamily="18" charset="0"/>
                </a:rPr>
                <a:t>(2)</a:t>
              </a:r>
            </a:p>
          </p:txBody>
        </p:sp>
      </p:grpSp>
      <p:graphicFrame>
        <p:nvGraphicFramePr>
          <p:cNvPr id="49" name="Object 13"/>
          <p:cNvGraphicFramePr>
            <a:graphicFrameLocks noChangeAspect="1"/>
          </p:cNvGraphicFramePr>
          <p:nvPr>
            <p:custDataLst>
              <p:tags r:id="rId16"/>
            </p:custDataLst>
          </p:nvPr>
        </p:nvGraphicFramePr>
        <p:xfrm>
          <a:off x="5176838" y="5195888"/>
          <a:ext cx="3224212" cy="774700"/>
        </p:xfrm>
        <a:graphic>
          <a:graphicData uri="http://schemas.openxmlformats.org/presentationml/2006/ole">
            <mc:AlternateContent xmlns:mc="http://schemas.openxmlformats.org/markup-compatibility/2006">
              <mc:Choice xmlns:v="urn:schemas-microsoft-com:vml" Requires="v">
                <p:oleObj spid="_x0000_s1636" name="Equation" r:id="rId55" imgW="1637589" imgH="393529" progId="Equation.3">
                  <p:embed/>
                </p:oleObj>
              </mc:Choice>
              <mc:Fallback>
                <p:oleObj name="Equation" r:id="rId55" imgW="1637589" imgH="393529" progId="Equation.3">
                  <p:embed/>
                  <p:pic>
                    <p:nvPicPr>
                      <p:cNvPr id="0" name="Object 13"/>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176838" y="5195888"/>
                        <a:ext cx="3224212"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Text Box 99"/>
          <p:cNvSpPr txBox="1">
            <a:spLocks noChangeArrowheads="1"/>
          </p:cNvSpPr>
          <p:nvPr>
            <p:custDataLst>
              <p:tags r:id="rId17"/>
            </p:custDataLst>
          </p:nvPr>
        </p:nvSpPr>
        <p:spPr bwMode="auto">
          <a:xfrm>
            <a:off x="4433888" y="6184900"/>
            <a:ext cx="471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buFont typeface="Symbol" pitchFamily="18" charset="2"/>
              <a:buChar char="Þ"/>
            </a:pPr>
            <a:r>
              <a:rPr lang="en-US" altLang="vi-VN" sz="2400">
                <a:latin typeface="Times New Roman" pitchFamily="18" charset="0"/>
                <a:cs typeface="Times New Roman" pitchFamily="18" charset="0"/>
              </a:rPr>
              <a:t>A’O = 18cm , A’B’ = h’ = 0,5cm</a:t>
            </a:r>
          </a:p>
        </p:txBody>
      </p:sp>
      <p:sp>
        <p:nvSpPr>
          <p:cNvPr id="51" name="PubTriangle"/>
          <p:cNvSpPr>
            <a:spLocks noEditPoints="1"/>
          </p:cNvSpPr>
          <p:nvPr>
            <p:custDataLst>
              <p:tags r:id="rId18"/>
            </p:custDataLst>
          </p:nvPr>
        </p:nvSpPr>
        <p:spPr bwMode="auto">
          <a:xfrm rot="-7673053">
            <a:off x="4091781" y="864394"/>
            <a:ext cx="2378075" cy="2236788"/>
          </a:xfrm>
          <a:custGeom>
            <a:avLst/>
            <a:gdLst>
              <a:gd name="T0" fmla="*/ 1699443 w 21600"/>
              <a:gd name="T1" fmla="*/ 0 h 21600"/>
              <a:gd name="T2" fmla="*/ 849721 w 21600"/>
              <a:gd name="T3" fmla="*/ 1118394 h 21600"/>
              <a:gd name="T4" fmla="*/ 0 w 21600"/>
              <a:gd name="T5" fmla="*/ 2236788 h 21600"/>
              <a:gd name="T6" fmla="*/ 1189038 w 21600"/>
              <a:gd name="T7" fmla="*/ 1395921 h 21600"/>
              <a:gd name="T8" fmla="*/ 2378075 w 21600"/>
              <a:gd name="T9" fmla="*/ 554951 h 21600"/>
              <a:gd name="T10" fmla="*/ 2038759 w 21600"/>
              <a:gd name="T11" fmla="*/ 277527 h 21600"/>
              <a:gd name="T12" fmla="*/ 0 60000 65536"/>
              <a:gd name="T13" fmla="*/ 0 60000 65536"/>
              <a:gd name="T14" fmla="*/ 0 60000 65536"/>
              <a:gd name="T15" fmla="*/ 0 60000 65536"/>
              <a:gd name="T16" fmla="*/ 0 60000 65536"/>
              <a:gd name="T17" fmla="*/ 0 60000 65536"/>
              <a:gd name="T18" fmla="*/ 13521 w 21600"/>
              <a:gd name="T19" fmla="*/ 2680 h 21600"/>
              <a:gd name="T20" fmla="*/ 18518 w 21600"/>
              <a:gd name="T21" fmla="*/ 767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36" y="0"/>
                </a:moveTo>
                <a:lnTo>
                  <a:pt x="0" y="21600"/>
                </a:lnTo>
                <a:lnTo>
                  <a:pt x="21600" y="5359"/>
                </a:lnTo>
                <a:lnTo>
                  <a:pt x="15436" y="0"/>
                </a:lnTo>
                <a:close/>
              </a:path>
            </a:pathLst>
          </a:custGeom>
          <a:solidFill>
            <a:srgbClr val="D8EBB3"/>
          </a:solidFill>
          <a:ln w="9525">
            <a:noFill/>
            <a:miter lim="800000"/>
            <a:headEnd/>
            <a:tailEnd/>
          </a:ln>
          <a:effectLst>
            <a:outerShdw dist="107763" sx="999" sy="999" algn="ctr" rotWithShape="0">
              <a:srgbClr val="808080">
                <a:alpha val="98999"/>
              </a:srgbClr>
            </a:outerShdw>
          </a:effectLst>
        </p:spPr>
        <p:txBody>
          <a:bodyPr/>
          <a:lstStyle/>
          <a:p>
            <a:pPr algn="l">
              <a:defRPr/>
            </a:pPr>
            <a:endParaRPr lang="en-US"/>
          </a:p>
        </p:txBody>
      </p:sp>
      <p:grpSp>
        <p:nvGrpSpPr>
          <p:cNvPr id="1045" name="Group 64"/>
          <p:cNvGrpSpPr>
            <a:grpSpLocks/>
          </p:cNvGrpSpPr>
          <p:nvPr>
            <p:custDataLst>
              <p:tags r:id="rId19"/>
            </p:custDataLst>
          </p:nvPr>
        </p:nvGrpSpPr>
        <p:grpSpPr bwMode="auto">
          <a:xfrm>
            <a:off x="3810000" y="914400"/>
            <a:ext cx="5786438" cy="2257425"/>
            <a:chOff x="2895600" y="1095375"/>
            <a:chExt cx="5786438" cy="2257425"/>
          </a:xfrm>
        </p:grpSpPr>
        <p:sp>
          <p:nvSpPr>
            <p:cNvPr id="1050" name="Text Box 23"/>
            <p:cNvSpPr txBox="1">
              <a:spLocks noChangeArrowheads="1"/>
            </p:cNvSpPr>
            <p:nvPr>
              <p:custDataLst>
                <p:tags r:id="rId24"/>
              </p:custDataLst>
            </p:nvPr>
          </p:nvSpPr>
          <p:spPr bwMode="auto">
            <a:xfrm>
              <a:off x="2895600" y="23971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b="1">
                  <a:latin typeface="Times New Roman" pitchFamily="18" charset="0"/>
                  <a:cs typeface="Times New Roman" pitchFamily="18" charset="0"/>
                </a:rPr>
                <a:t>A</a:t>
              </a:r>
            </a:p>
          </p:txBody>
        </p:sp>
        <p:grpSp>
          <p:nvGrpSpPr>
            <p:cNvPr id="1051" name="Group 63"/>
            <p:cNvGrpSpPr>
              <a:grpSpLocks/>
            </p:cNvGrpSpPr>
            <p:nvPr/>
          </p:nvGrpSpPr>
          <p:grpSpPr bwMode="auto">
            <a:xfrm>
              <a:off x="3048001" y="1095375"/>
              <a:ext cx="5634037" cy="2257425"/>
              <a:chOff x="3048001" y="1095375"/>
              <a:chExt cx="5634037" cy="2257425"/>
            </a:xfrm>
          </p:grpSpPr>
          <p:grpSp>
            <p:nvGrpSpPr>
              <p:cNvPr id="1052" name="Group 5"/>
              <p:cNvGrpSpPr>
                <a:grpSpLocks/>
              </p:cNvGrpSpPr>
              <p:nvPr/>
            </p:nvGrpSpPr>
            <p:grpSpPr bwMode="auto">
              <a:xfrm>
                <a:off x="3151188" y="1522413"/>
                <a:ext cx="2895600" cy="0"/>
                <a:chOff x="3151188" y="1522413"/>
                <a:chExt cx="2895600" cy="0"/>
              </a:xfrm>
            </p:grpSpPr>
            <p:sp>
              <p:nvSpPr>
                <p:cNvPr id="1077" name="Line 6"/>
                <p:cNvSpPr>
                  <a:spLocks noChangeShapeType="1"/>
                </p:cNvSpPr>
                <p:nvPr>
                  <p:custDataLst>
                    <p:tags r:id="rId43"/>
                  </p:custDataLst>
                </p:nvPr>
              </p:nvSpPr>
              <p:spPr bwMode="auto">
                <a:xfrm>
                  <a:off x="999" y="2315"/>
                  <a:ext cx="18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 name="Line 7"/>
                <p:cNvSpPr>
                  <a:spLocks noChangeShapeType="1"/>
                </p:cNvSpPr>
                <p:nvPr>
                  <p:custDataLst>
                    <p:tags r:id="rId44"/>
                  </p:custDataLst>
                </p:nvPr>
              </p:nvSpPr>
              <p:spPr bwMode="auto">
                <a:xfrm>
                  <a:off x="999" y="2315"/>
                  <a:ext cx="48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53" name="Group 8"/>
              <p:cNvGrpSpPr>
                <a:grpSpLocks/>
              </p:cNvGrpSpPr>
              <p:nvPr/>
            </p:nvGrpSpPr>
            <p:grpSpPr bwMode="auto">
              <a:xfrm>
                <a:off x="6034088" y="1536700"/>
                <a:ext cx="1614487" cy="1435100"/>
                <a:chOff x="2784" y="1872"/>
                <a:chExt cx="2256" cy="1440"/>
              </a:xfrm>
            </p:grpSpPr>
            <p:sp>
              <p:nvSpPr>
                <p:cNvPr id="1075" name="Line 9"/>
                <p:cNvSpPr>
                  <a:spLocks noChangeShapeType="1"/>
                </p:cNvSpPr>
                <p:nvPr>
                  <p:custDataLst>
                    <p:tags r:id="rId41"/>
                  </p:custDataLst>
                </p:nvPr>
              </p:nvSpPr>
              <p:spPr bwMode="auto">
                <a:xfrm>
                  <a:off x="2784" y="1872"/>
                  <a:ext cx="2256" cy="1440"/>
                </a:xfrm>
                <a:prstGeom prst="line">
                  <a:avLst/>
                </a:prstGeom>
                <a:noFill/>
                <a:ln w="28575">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 name="Line 10"/>
                <p:cNvSpPr>
                  <a:spLocks noChangeShapeType="1"/>
                </p:cNvSpPr>
                <p:nvPr>
                  <p:custDataLst>
                    <p:tags r:id="rId42"/>
                  </p:custDataLst>
                </p:nvPr>
              </p:nvSpPr>
              <p:spPr bwMode="auto">
                <a:xfrm>
                  <a:off x="3098" y="2080"/>
                  <a:ext cx="96" cy="96"/>
                </a:xfrm>
                <a:prstGeom prst="line">
                  <a:avLst/>
                </a:prstGeom>
                <a:noFill/>
                <a:ln w="28575">
                  <a:solidFill>
                    <a:srgbClr val="00B05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054" name="Line 22"/>
              <p:cNvSpPr>
                <a:spLocks noChangeShapeType="1"/>
              </p:cNvSpPr>
              <p:nvPr>
                <p:custDataLst>
                  <p:tags r:id="rId25"/>
                </p:custDataLst>
              </p:nvPr>
            </p:nvSpPr>
            <p:spPr bwMode="auto">
              <a:xfrm flipV="1">
                <a:off x="3152775" y="1524000"/>
                <a:ext cx="0" cy="914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 name="Text Box 20"/>
              <p:cNvSpPr txBox="1">
                <a:spLocks noChangeArrowheads="1"/>
              </p:cNvSpPr>
              <p:nvPr>
                <p:custDataLst>
                  <p:tags r:id="rId26"/>
                </p:custDataLst>
              </p:nvPr>
            </p:nvSpPr>
            <p:spPr bwMode="auto">
              <a:xfrm>
                <a:off x="4930775" y="2501900"/>
                <a:ext cx="1285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F</a:t>
                </a:r>
              </a:p>
            </p:txBody>
          </p:sp>
          <p:sp>
            <p:nvSpPr>
              <p:cNvPr id="1056" name="Text Box 21"/>
              <p:cNvSpPr txBox="1">
                <a:spLocks noChangeArrowheads="1"/>
              </p:cNvSpPr>
              <p:nvPr>
                <p:custDataLst>
                  <p:tags r:id="rId27"/>
                </p:custDataLst>
              </p:nvPr>
            </p:nvSpPr>
            <p:spPr bwMode="auto">
              <a:xfrm>
                <a:off x="6732588" y="1744663"/>
                <a:ext cx="841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F’</a:t>
                </a:r>
              </a:p>
            </p:txBody>
          </p:sp>
          <p:sp>
            <p:nvSpPr>
              <p:cNvPr id="1057" name="Line 15"/>
              <p:cNvSpPr>
                <a:spLocks noChangeShapeType="1"/>
              </p:cNvSpPr>
              <p:nvPr>
                <p:custDataLst>
                  <p:tags r:id="rId28"/>
                </p:custDataLst>
              </p:nvPr>
            </p:nvSpPr>
            <p:spPr bwMode="auto">
              <a:xfrm>
                <a:off x="3048001" y="2438400"/>
                <a:ext cx="48463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 name="Line 16"/>
              <p:cNvSpPr>
                <a:spLocks noChangeShapeType="1"/>
              </p:cNvSpPr>
              <p:nvPr>
                <p:custDataLst>
                  <p:tags r:id="rId29"/>
                </p:custDataLst>
              </p:nvPr>
            </p:nvSpPr>
            <p:spPr bwMode="auto">
              <a:xfrm flipH="1">
                <a:off x="6019798" y="1219200"/>
                <a:ext cx="45719" cy="21336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9" name="Line 17"/>
              <p:cNvSpPr>
                <a:spLocks noChangeShapeType="1"/>
              </p:cNvSpPr>
              <p:nvPr>
                <p:custDataLst>
                  <p:tags r:id="rId30"/>
                </p:custDataLst>
              </p:nvPr>
            </p:nvSpPr>
            <p:spPr bwMode="auto">
              <a:xfrm>
                <a:off x="5091113" y="23256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 name="Line 18"/>
              <p:cNvSpPr>
                <a:spLocks noChangeShapeType="1"/>
              </p:cNvSpPr>
              <p:nvPr>
                <p:custDataLst>
                  <p:tags r:id="rId31"/>
                </p:custDataLst>
              </p:nvPr>
            </p:nvSpPr>
            <p:spPr bwMode="auto">
              <a:xfrm>
                <a:off x="7062788" y="2312988"/>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 name="Text Box 24"/>
              <p:cNvSpPr txBox="1">
                <a:spLocks noChangeArrowheads="1"/>
              </p:cNvSpPr>
              <p:nvPr>
                <p:custDataLst>
                  <p:tags r:id="rId32"/>
                </p:custDataLst>
              </p:nvPr>
            </p:nvSpPr>
            <p:spPr bwMode="auto">
              <a:xfrm>
                <a:off x="5591175" y="2514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0</a:t>
                </a:r>
              </a:p>
            </p:txBody>
          </p:sp>
          <p:sp>
            <p:nvSpPr>
              <p:cNvPr id="1062" name="Line 33"/>
              <p:cNvSpPr>
                <a:spLocks noChangeShapeType="1"/>
              </p:cNvSpPr>
              <p:nvPr>
                <p:custDataLst>
                  <p:tags r:id="rId33"/>
                </p:custDataLst>
              </p:nvPr>
            </p:nvSpPr>
            <p:spPr bwMode="auto">
              <a:xfrm flipH="1">
                <a:off x="7635875" y="2459038"/>
                <a:ext cx="14288" cy="492125"/>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3" name="Text Box 19"/>
              <p:cNvSpPr txBox="1">
                <a:spLocks noChangeArrowheads="1"/>
              </p:cNvSpPr>
              <p:nvPr>
                <p:custDataLst>
                  <p:tags r:id="rId34"/>
                </p:custDataLst>
              </p:nvPr>
            </p:nvSpPr>
            <p:spPr bwMode="auto">
              <a:xfrm>
                <a:off x="3049588" y="109537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b="1">
                    <a:latin typeface="Times New Roman" pitchFamily="18" charset="0"/>
                    <a:cs typeface="Times New Roman" pitchFamily="18" charset="0"/>
                  </a:rPr>
                  <a:t>B</a:t>
                </a:r>
              </a:p>
            </p:txBody>
          </p:sp>
          <p:sp>
            <p:nvSpPr>
              <p:cNvPr id="1064" name="Text Box 34"/>
              <p:cNvSpPr txBox="1">
                <a:spLocks noChangeArrowheads="1"/>
              </p:cNvSpPr>
              <p:nvPr>
                <p:custDataLst>
                  <p:tags r:id="rId35"/>
                </p:custDataLst>
              </p:nvPr>
            </p:nvSpPr>
            <p:spPr bwMode="auto">
              <a:xfrm>
                <a:off x="7539038" y="1998663"/>
                <a:ext cx="114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b="1">
                    <a:latin typeface="Times New Roman" pitchFamily="18" charset="0"/>
                    <a:cs typeface="Times New Roman" pitchFamily="18" charset="0"/>
                  </a:rPr>
                  <a:t>A’</a:t>
                </a:r>
              </a:p>
            </p:txBody>
          </p:sp>
          <p:sp>
            <p:nvSpPr>
              <p:cNvPr id="1065" name="Text Box 35"/>
              <p:cNvSpPr txBox="1">
                <a:spLocks noChangeArrowheads="1"/>
              </p:cNvSpPr>
              <p:nvPr>
                <p:custDataLst>
                  <p:tags r:id="rId36"/>
                </p:custDataLst>
              </p:nvPr>
            </p:nvSpPr>
            <p:spPr bwMode="auto">
              <a:xfrm>
                <a:off x="7470775" y="2974975"/>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b="1">
                    <a:latin typeface="Times New Roman" pitchFamily="18" charset="0"/>
                    <a:cs typeface="Times New Roman" pitchFamily="18" charset="0"/>
                  </a:rPr>
                  <a:t>B’</a:t>
                </a:r>
              </a:p>
            </p:txBody>
          </p:sp>
          <p:grpSp>
            <p:nvGrpSpPr>
              <p:cNvPr id="1066" name="Group 52"/>
              <p:cNvGrpSpPr>
                <a:grpSpLocks/>
              </p:cNvGrpSpPr>
              <p:nvPr/>
            </p:nvGrpSpPr>
            <p:grpSpPr bwMode="auto">
              <a:xfrm>
                <a:off x="3152775" y="1522413"/>
                <a:ext cx="4495800" cy="1449387"/>
                <a:chOff x="3152775" y="1509713"/>
                <a:chExt cx="4495800" cy="1449387"/>
              </a:xfrm>
            </p:grpSpPr>
            <p:grpSp>
              <p:nvGrpSpPr>
                <p:cNvPr id="1071" name="Group 26"/>
                <p:cNvGrpSpPr>
                  <a:grpSpLocks/>
                </p:cNvGrpSpPr>
                <p:nvPr/>
              </p:nvGrpSpPr>
              <p:grpSpPr bwMode="auto">
                <a:xfrm>
                  <a:off x="3152775" y="1509713"/>
                  <a:ext cx="4495800" cy="1449387"/>
                  <a:chOff x="960" y="1872"/>
                  <a:chExt cx="4320" cy="1392"/>
                </a:xfrm>
              </p:grpSpPr>
              <p:sp>
                <p:nvSpPr>
                  <p:cNvPr id="1073" name="Line 27"/>
                  <p:cNvSpPr>
                    <a:spLocks noChangeShapeType="1"/>
                  </p:cNvSpPr>
                  <p:nvPr>
                    <p:custDataLst>
                      <p:tags r:id="rId39"/>
                    </p:custDataLst>
                  </p:nvPr>
                </p:nvSpPr>
                <p:spPr bwMode="auto">
                  <a:xfrm>
                    <a:off x="960" y="1872"/>
                    <a:ext cx="4320" cy="13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4" name="Line 28"/>
                  <p:cNvSpPr>
                    <a:spLocks noChangeShapeType="1"/>
                  </p:cNvSpPr>
                  <p:nvPr>
                    <p:custDataLst>
                      <p:tags r:id="rId40"/>
                    </p:custDataLst>
                  </p:nvPr>
                </p:nvSpPr>
                <p:spPr bwMode="auto">
                  <a:xfrm>
                    <a:off x="1872" y="2160"/>
                    <a:ext cx="144" cy="48"/>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072" name="Line 28"/>
                <p:cNvSpPr>
                  <a:spLocks noChangeShapeType="1"/>
                </p:cNvSpPr>
                <p:nvPr>
                  <p:custDataLst>
                    <p:tags r:id="rId38"/>
                  </p:custDataLst>
                </p:nvPr>
              </p:nvSpPr>
              <p:spPr bwMode="auto">
                <a:xfrm>
                  <a:off x="6403340" y="2559268"/>
                  <a:ext cx="149860" cy="49979"/>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1067" name="Group 62"/>
              <p:cNvGrpSpPr>
                <a:grpSpLocks/>
              </p:cNvGrpSpPr>
              <p:nvPr/>
            </p:nvGrpSpPr>
            <p:grpSpPr bwMode="auto">
              <a:xfrm>
                <a:off x="3152775" y="1538178"/>
                <a:ext cx="2867025" cy="3176"/>
                <a:chOff x="3152775" y="1538178"/>
                <a:chExt cx="2867025" cy="3176"/>
              </a:xfrm>
            </p:grpSpPr>
            <p:cxnSp>
              <p:nvCxnSpPr>
                <p:cNvPr id="62" name="Straight Connector 61">
                  <a:extLst>
                    <a:ext uri="{FF2B5EF4-FFF2-40B4-BE49-F238E27FC236}"/>
                  </a:extLst>
                </p:cNvPr>
                <p:cNvCxnSpPr/>
                <p:nvPr/>
              </p:nvCxnSpPr>
              <p:spPr>
                <a:xfrm>
                  <a:off x="4114800" y="1539875"/>
                  <a:ext cx="228600" cy="1588"/>
                </a:xfrm>
                <a:prstGeom prst="line">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extLst>
                </p:cNvPr>
                <p:cNvCxnSpPr/>
                <p:nvPr/>
              </p:nvCxnSpPr>
              <p:spPr>
                <a:xfrm rot="16200000" flipH="1">
                  <a:off x="4585494" y="105569"/>
                  <a:ext cx="1587" cy="286702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68" name="Text Box 19"/>
              <p:cNvSpPr txBox="1">
                <a:spLocks noChangeArrowheads="1"/>
              </p:cNvSpPr>
              <p:nvPr>
                <p:custDataLst>
                  <p:tags r:id="rId37"/>
                </p:custDataLst>
              </p:nvPr>
            </p:nvSpPr>
            <p:spPr bwMode="auto">
              <a:xfrm>
                <a:off x="5791201" y="11557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b="1">
                    <a:latin typeface="Times New Roman" pitchFamily="18" charset="0"/>
                    <a:cs typeface="Times New Roman" pitchFamily="18" charset="0"/>
                  </a:rPr>
                  <a:t>I</a:t>
                </a:r>
              </a:p>
            </p:txBody>
          </p:sp>
        </p:grpSp>
      </p:grpSp>
      <p:grpSp>
        <p:nvGrpSpPr>
          <p:cNvPr id="10" name="Group 81"/>
          <p:cNvGrpSpPr>
            <a:grpSpLocks/>
          </p:cNvGrpSpPr>
          <p:nvPr>
            <p:custDataLst>
              <p:tags r:id="rId20"/>
            </p:custDataLst>
          </p:nvPr>
        </p:nvGrpSpPr>
        <p:grpSpPr bwMode="auto">
          <a:xfrm>
            <a:off x="312738" y="3617913"/>
            <a:ext cx="2049462" cy="420687"/>
            <a:chOff x="80963" y="3617913"/>
            <a:chExt cx="2049462" cy="449262"/>
          </a:xfrm>
        </p:grpSpPr>
        <p:graphicFrame>
          <p:nvGraphicFramePr>
            <p:cNvPr id="1030" name="Object 14"/>
            <p:cNvGraphicFramePr>
              <a:graphicFrameLocks noChangeAspect="1"/>
            </p:cNvGraphicFramePr>
            <p:nvPr/>
          </p:nvGraphicFramePr>
          <p:xfrm>
            <a:off x="80963" y="3617913"/>
            <a:ext cx="2049462" cy="449262"/>
          </p:xfrm>
          <a:graphic>
            <a:graphicData uri="http://schemas.openxmlformats.org/presentationml/2006/ole">
              <mc:AlternateContent xmlns:mc="http://schemas.openxmlformats.org/markup-compatibility/2006">
                <mc:Choice xmlns:v="urn:schemas-microsoft-com:vml" Requires="v">
                  <p:oleObj spid="_x0000_s1637" name="Equation" r:id="rId57" imgW="1079032" imgH="203112" progId="Equation.DSMT4">
                    <p:embed/>
                  </p:oleObj>
                </mc:Choice>
                <mc:Fallback>
                  <p:oleObj name="Equation" r:id="rId57" imgW="1079032" imgH="203112" progId="Equation.DSMT4">
                    <p:embed/>
                    <p:pic>
                      <p:nvPicPr>
                        <p:cNvPr id="0" name="Object 14"/>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0963" y="3617913"/>
                          <a:ext cx="20494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 name="Wave 69">
              <a:extLst>
                <a:ext uri="{FF2B5EF4-FFF2-40B4-BE49-F238E27FC236}"/>
              </a:extLst>
            </p:cNvPr>
            <p:cNvSpPr/>
            <p:nvPr>
              <p:custDataLst>
                <p:tags r:id="rId23"/>
              </p:custDataLst>
            </p:nvPr>
          </p:nvSpPr>
          <p:spPr>
            <a:xfrm flipV="1">
              <a:off x="930275" y="3762016"/>
              <a:ext cx="228600" cy="76290"/>
            </a:xfrm>
            <a:prstGeom prst="wave">
              <a:avLst>
                <a:gd name="adj1" fmla="val 20000"/>
                <a:gd name="adj2" fmla="val 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en-US" altLang="en-US">
                <a:solidFill>
                  <a:srgbClr val="FFFFFF"/>
                </a:solidFill>
                <a:latin typeface="Times New Roman" pitchFamily="18" charset="0"/>
              </a:endParaRPr>
            </a:p>
          </p:txBody>
        </p:sp>
      </p:grpSp>
      <p:grpSp>
        <p:nvGrpSpPr>
          <p:cNvPr id="11" name="Group 82"/>
          <p:cNvGrpSpPr>
            <a:grpSpLocks/>
          </p:cNvGrpSpPr>
          <p:nvPr>
            <p:custDataLst>
              <p:tags r:id="rId21"/>
            </p:custDataLst>
          </p:nvPr>
        </p:nvGrpSpPr>
        <p:grpSpPr bwMode="auto">
          <a:xfrm>
            <a:off x="457200" y="5181600"/>
            <a:ext cx="2170113" cy="420688"/>
            <a:chOff x="20638" y="3617913"/>
            <a:chExt cx="2170113" cy="449263"/>
          </a:xfrm>
        </p:grpSpPr>
        <p:graphicFrame>
          <p:nvGraphicFramePr>
            <p:cNvPr id="1029" name="Object 15"/>
            <p:cNvGraphicFramePr>
              <a:graphicFrameLocks noChangeAspect="1"/>
            </p:cNvGraphicFramePr>
            <p:nvPr/>
          </p:nvGraphicFramePr>
          <p:xfrm>
            <a:off x="20638" y="3617913"/>
            <a:ext cx="2170113" cy="449263"/>
          </p:xfrm>
          <a:graphic>
            <a:graphicData uri="http://schemas.openxmlformats.org/presentationml/2006/ole">
              <mc:AlternateContent xmlns:mc="http://schemas.openxmlformats.org/markup-compatibility/2006">
                <mc:Choice xmlns:v="urn:schemas-microsoft-com:vml" Requires="v">
                  <p:oleObj spid="_x0000_s1638" name="Equation" r:id="rId59" imgW="1143000" imgH="203200" progId="Equation.DSMT4">
                    <p:embed/>
                  </p:oleObj>
                </mc:Choice>
                <mc:Fallback>
                  <p:oleObj name="Equation" r:id="rId59" imgW="1143000" imgH="203200" progId="Equation.DSMT4">
                    <p:embed/>
                    <p:pic>
                      <p:nvPicPr>
                        <p:cNvPr id="0" name="Object 15"/>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0638" y="3617913"/>
                          <a:ext cx="217011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 name="Wave 84">
              <a:extLst>
                <a:ext uri="{FF2B5EF4-FFF2-40B4-BE49-F238E27FC236}"/>
              </a:extLst>
            </p:cNvPr>
            <p:cNvSpPr/>
            <p:nvPr>
              <p:custDataLst>
                <p:tags r:id="rId22"/>
              </p:custDataLst>
            </p:nvPr>
          </p:nvSpPr>
          <p:spPr>
            <a:xfrm flipV="1">
              <a:off x="835026" y="3812876"/>
              <a:ext cx="228600" cy="76289"/>
            </a:xfrm>
            <a:prstGeom prst="wave">
              <a:avLst>
                <a:gd name="adj1" fmla="val 20000"/>
                <a:gd name="adj2" fmla="val 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downLeft)">
                                      <p:cBhvr>
                                        <p:cTn id="7" dur="2000"/>
                                        <p:tgtEl>
                                          <p:spTgt spid="38"/>
                                        </p:tgtEl>
                                      </p:cBhvr>
                                    </p:animEffect>
                                  </p:childTnLst>
                                </p:cTn>
                              </p:par>
                            </p:childTnLst>
                          </p:cTn>
                        </p:par>
                        <p:par>
                          <p:cTn id="8" fill="hold" nodeType="withGroup">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strips(downRight)">
                                      <p:cBhvr>
                                        <p:cTn id="11" dur="2000"/>
                                        <p:tgtEl>
                                          <p:spTgt spid="51"/>
                                        </p:tgtEl>
                                      </p:cBhvr>
                                    </p:animEffect>
                                  </p:childTnLst>
                                  <p:subTnLst>
                                    <p:audio>
                                      <p:cMediaNode>
                                        <p:cTn display="0" masterRel="sameClick">
                                          <p:stCondLst>
                                            <p:cond evt="begin" delay="0">
                                              <p:tn val="9"/>
                                            </p:cond>
                                          </p:stCondLst>
                                          <p:endCondLst>
                                            <p:cond evt="onStopAudio" delay="0">
                                              <p:tgtEl>
                                                <p:sldTgt/>
                                              </p:tgtEl>
                                            </p:cond>
                                          </p:endCondLst>
                                        </p:cTn>
                                        <p:tgtEl>
                                          <p:sndTgt r:embed="rId48" name="chimes.wav"/>
                                        </p:tgtEl>
                                      </p:cMediaNode>
                                    </p:audio>
                                  </p:subTnLst>
                                </p:cTn>
                              </p:par>
                            </p:childTnLst>
                          </p:cTn>
                        </p:par>
                        <p:par>
                          <p:cTn id="12" fill="hold">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trips(downRight)">
                                      <p:cBhvr>
                                        <p:cTn id="15" dur="2000"/>
                                        <p:tgtEl>
                                          <p:spTgt spid="34"/>
                                        </p:tgtEl>
                                      </p:cBhvr>
                                    </p:animEffect>
                                  </p:childTnLst>
                                  <p:subTnLst>
                                    <p:audio>
                                      <p:cMediaNode>
                                        <p:cTn display="0" masterRel="sameClick">
                                          <p:stCondLst>
                                            <p:cond evt="begin" delay="0">
                                              <p:tn val="13"/>
                                            </p:cond>
                                          </p:stCondLst>
                                          <p:endCondLst>
                                            <p:cond evt="onStopAudio" delay="0">
                                              <p:tgtEl>
                                                <p:sldTgt/>
                                              </p:tgtEl>
                                            </p:cond>
                                          </p:endCondLst>
                                        </p:cTn>
                                        <p:tgtEl>
                                          <p:sndTgt r:embed="rId48" name="chimes.wav"/>
                                        </p:tgtEl>
                                      </p:cMediaNode>
                                    </p:audio>
                                  </p:subTnLst>
                                </p:cTn>
                              </p:par>
                            </p:childTnLst>
                          </p:cTn>
                        </p:par>
                        <p:par>
                          <p:cTn id="16" fill="hold">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2000"/>
                                        <p:tgtEl>
                                          <p:spTgt spid="10"/>
                                        </p:tgtEl>
                                      </p:cBhvr>
                                    </p:animEffect>
                                  </p:childTnLst>
                                </p:cTn>
                              </p:par>
                            </p:childTnLst>
                          </p:cTn>
                        </p:par>
                        <p:par>
                          <p:cTn id="20" fill="hold" nodeType="withGroup">
                            <p:stCondLst>
                              <p:cond delay="8000"/>
                            </p:stCondLst>
                            <p:childTnLst>
                              <p:par>
                                <p:cTn id="21" presetID="18" presetClass="entr" presetSubtype="12"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strips(downLeft)">
                                      <p:cBhvr>
                                        <p:cTn id="23" dur="2000"/>
                                        <p:tgtEl>
                                          <p:spTgt spid="44"/>
                                        </p:tgtEl>
                                      </p:cBhvr>
                                    </p:animEffect>
                                  </p:childTnLst>
                                </p:cTn>
                              </p:par>
                            </p:childTnLst>
                          </p:cTn>
                        </p:par>
                        <p:par>
                          <p:cTn id="24" fill="hold">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strips(downLeft)">
                                      <p:cBhvr>
                                        <p:cTn id="27" dur="2000"/>
                                        <p:tgtEl>
                                          <p:spTgt spid="45"/>
                                        </p:tgtEl>
                                      </p:cBhvr>
                                    </p:animEffect>
                                  </p:childTnLst>
                                </p:cTn>
                              </p:par>
                            </p:childTnLst>
                          </p:cTn>
                        </p:par>
                        <p:par>
                          <p:cTn id="28" fill="hold" nodeType="withGroup">
                            <p:stCondLst>
                              <p:cond delay="12000"/>
                            </p:stCondLst>
                            <p:childTnLst>
                              <p:par>
                                <p:cTn id="29" presetID="3" presetClass="exit" presetSubtype="10" fill="hold" grpId="1" nodeType="afterEffect">
                                  <p:stCondLst>
                                    <p:cond delay="0"/>
                                  </p:stCondLst>
                                  <p:childTnLst>
                                    <p:animEffect transition="out" filter="blinds(horizontal)">
                                      <p:cBhvr>
                                        <p:cTn id="30" dur="2000"/>
                                        <p:tgtEl>
                                          <p:spTgt spid="34"/>
                                        </p:tgtEl>
                                      </p:cBhvr>
                                    </p:animEffect>
                                    <p:set>
                                      <p:cBhvr>
                                        <p:cTn id="31" dur="1" fill="hold">
                                          <p:stCondLst>
                                            <p:cond delay="1999"/>
                                          </p:stCondLst>
                                        </p:cTn>
                                        <p:tgtEl>
                                          <p:spTgt spid="34"/>
                                        </p:tgtEl>
                                        <p:attrNameLst>
                                          <p:attrName>style.visibility</p:attrName>
                                        </p:attrNameLst>
                                      </p:cBhvr>
                                      <p:to>
                                        <p:strVal val="hidden"/>
                                      </p:to>
                                    </p:set>
                                  </p:childTnLst>
                                </p:cTn>
                              </p:par>
                            </p:childTnLst>
                          </p:cTn>
                        </p:par>
                        <p:par>
                          <p:cTn id="32" fill="hold">
                            <p:stCondLst>
                              <p:cond delay="14000"/>
                            </p:stCondLst>
                            <p:childTnLst>
                              <p:par>
                                <p:cTn id="33" presetID="3" presetClass="exit" presetSubtype="10" fill="hold" grpId="1" nodeType="afterEffect">
                                  <p:stCondLst>
                                    <p:cond delay="0"/>
                                  </p:stCondLst>
                                  <p:childTnLst>
                                    <p:animEffect transition="out" filter="blinds(horizontal)">
                                      <p:cBhvr>
                                        <p:cTn id="34" dur="2000"/>
                                        <p:tgtEl>
                                          <p:spTgt spid="51"/>
                                        </p:tgtEl>
                                      </p:cBhvr>
                                    </p:animEffect>
                                    <p:set>
                                      <p:cBhvr>
                                        <p:cTn id="35" dur="1" fill="hold">
                                          <p:stCondLst>
                                            <p:cond delay="1999"/>
                                          </p:stCondLst>
                                        </p:cTn>
                                        <p:tgtEl>
                                          <p:spTgt spid="51"/>
                                        </p:tgtEl>
                                        <p:attrNameLst>
                                          <p:attrName>style.visibility</p:attrName>
                                        </p:attrNameLst>
                                      </p:cBhvr>
                                      <p:to>
                                        <p:strVal val="hidden"/>
                                      </p:to>
                                    </p:set>
                                  </p:childTnLst>
                                </p:cTn>
                              </p:par>
                            </p:childTnLst>
                          </p:cTn>
                        </p:par>
                        <p:par>
                          <p:cTn id="36" fill="hold" nodeType="afterGroup">
                            <p:stCondLst>
                              <p:cond delay="16000"/>
                            </p:stCondLst>
                            <p:childTnLst>
                              <p:par>
                                <p:cTn id="37" presetID="9"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dissolve">
                                      <p:cBhvr>
                                        <p:cTn id="39" dur="2000"/>
                                        <p:tgtEl>
                                          <p:spTgt spid="37"/>
                                        </p:tgtEl>
                                      </p:cBhvr>
                                    </p:animEffect>
                                  </p:childTnLst>
                                </p:cTn>
                              </p:par>
                            </p:childTnLst>
                          </p:cTn>
                        </p:par>
                        <p:par>
                          <p:cTn id="40" fill="hold">
                            <p:stCondLst>
                              <p:cond delay="180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2000"/>
                                        <p:tgtEl>
                                          <p:spTgt spid="35"/>
                                        </p:tgtEl>
                                      </p:cBhvr>
                                    </p:animEffect>
                                  </p:childTnLst>
                                </p:cTn>
                              </p:par>
                            </p:childTnLst>
                          </p:cTn>
                        </p:par>
                        <p:par>
                          <p:cTn id="44" fill="hold">
                            <p:stCondLst>
                              <p:cond delay="20000"/>
                            </p:stCondLst>
                            <p:childTnLst>
                              <p:par>
                                <p:cTn id="45" presetID="18" presetClass="entr" presetSubtype="1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trips(downLeft)">
                                      <p:cBhvr>
                                        <p:cTn id="47" dur="2000"/>
                                        <p:tgtEl>
                                          <p:spTgt spid="11"/>
                                        </p:tgtEl>
                                      </p:cBhvr>
                                    </p:animEffect>
                                  </p:childTnLst>
                                </p:cTn>
                              </p:par>
                            </p:childTnLst>
                          </p:cTn>
                        </p:par>
                        <p:par>
                          <p:cTn id="48" fill="hold" nodeType="withGroup">
                            <p:stCondLst>
                              <p:cond delay="22000"/>
                            </p:stCondLst>
                            <p:childTnLst>
                              <p:par>
                                <p:cTn id="49" presetID="2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edge">
                                      <p:cBhvr>
                                        <p:cTn id="51" dur="2000"/>
                                        <p:tgtEl>
                                          <p:spTgt spid="41"/>
                                        </p:tgtEl>
                                      </p:cBhvr>
                                    </p:animEffect>
                                  </p:childTnLst>
                                </p:cTn>
                              </p:par>
                            </p:childTnLst>
                          </p:cTn>
                        </p:par>
                        <p:par>
                          <p:cTn id="52" fill="hold" nodeType="afterGroup">
                            <p:stCondLst>
                              <p:cond delay="24000"/>
                            </p:stCondLst>
                            <p:childTnLst>
                              <p:par>
                                <p:cTn id="53" presetID="18" presetClass="entr" presetSubtype="12"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strips(downLeft)">
                                      <p:cBhvr>
                                        <p:cTn id="55" dur="2000"/>
                                        <p:tgtEl>
                                          <p:spTgt spid="43"/>
                                        </p:tgtEl>
                                      </p:cBhvr>
                                    </p:animEffect>
                                  </p:childTnLst>
                                </p:cTn>
                              </p:par>
                            </p:childTnLst>
                          </p:cTn>
                        </p:par>
                        <p:par>
                          <p:cTn id="56" fill="hold" nodeType="withGroup">
                            <p:stCondLst>
                              <p:cond delay="26000"/>
                            </p:stCondLst>
                            <p:childTnLst>
                              <p:par>
                                <p:cTn id="57" presetID="18" presetClass="entr" presetSubtype="12"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strips(downLeft)">
                                      <p:cBhvr>
                                        <p:cTn id="59" dur="2000"/>
                                        <p:tgtEl>
                                          <p:spTgt spid="42"/>
                                        </p:tgtEl>
                                      </p:cBhvr>
                                    </p:animEffect>
                                  </p:childTnLst>
                                </p:cTn>
                              </p:par>
                            </p:childTnLst>
                          </p:cTn>
                        </p:par>
                        <p:par>
                          <p:cTn id="60" fill="hold" nodeType="withGroup">
                            <p:stCondLst>
                              <p:cond delay="28000"/>
                            </p:stCondLst>
                            <p:childTnLst>
                              <p:par>
                                <p:cTn id="61" presetID="18" presetClass="entr" presetSubtype="12"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strips(downLeft)">
                                      <p:cBhvr>
                                        <p:cTn id="63" dur="2000"/>
                                        <p:tgtEl>
                                          <p:spTgt spid="2"/>
                                        </p:tgtEl>
                                      </p:cBhvr>
                                    </p:animEffect>
                                  </p:childTnLst>
                                </p:cTn>
                              </p:par>
                            </p:childTnLst>
                          </p:cTn>
                        </p:par>
                        <p:par>
                          <p:cTn id="64" fill="hold" nodeType="withGroup">
                            <p:stCondLst>
                              <p:cond delay="30000"/>
                            </p:stCondLst>
                            <p:childTnLst>
                              <p:par>
                                <p:cTn id="65" presetID="18" presetClass="entr" presetSubtype="12"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strips(downLeft)">
                                      <p:cBhvr>
                                        <p:cTn id="67" dur="2000"/>
                                        <p:tgtEl>
                                          <p:spTgt spid="49"/>
                                        </p:tgtEl>
                                      </p:cBhvr>
                                    </p:animEffect>
                                  </p:childTnLst>
                                </p:cTn>
                              </p:par>
                            </p:childTnLst>
                          </p:cTn>
                        </p:par>
                        <p:par>
                          <p:cTn id="68" fill="hold" nodeType="withGroup">
                            <p:stCondLst>
                              <p:cond delay="32000"/>
                            </p:stCondLst>
                            <p:childTnLst>
                              <p:par>
                                <p:cTn id="69" presetID="18" presetClass="entr" presetSubtype="12"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strips(downLeft)">
                                      <p:cBhvr>
                                        <p:cTn id="7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7" grpId="0" animBg="1"/>
      <p:bldP spid="38" grpId="0" animBg="1"/>
      <p:bldP spid="42" grpId="0"/>
      <p:bldP spid="43" grpId="0" animBg="1"/>
      <p:bldP spid="45" grpId="0"/>
      <p:bldP spid="50" grpId="0"/>
      <p:bldP spid="51" grpId="0" animBg="1"/>
      <p:bldP spid="5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1" name="PubTriangle"/>
          <p:cNvSpPr>
            <a:spLocks noEditPoints="1"/>
          </p:cNvSpPr>
          <p:nvPr>
            <p:custDataLst>
              <p:tags r:id="rId3"/>
            </p:custDataLst>
          </p:nvPr>
        </p:nvSpPr>
        <p:spPr bwMode="auto">
          <a:xfrm rot="-7534875">
            <a:off x="2907507" y="-289719"/>
            <a:ext cx="4649788" cy="4041775"/>
          </a:xfrm>
          <a:custGeom>
            <a:avLst/>
            <a:gdLst>
              <a:gd name="T0" fmla="*/ 2998467 w 21600"/>
              <a:gd name="T1" fmla="*/ 0 h 21600"/>
              <a:gd name="T2" fmla="*/ 1499341 w 21600"/>
              <a:gd name="T3" fmla="*/ 2020888 h 21600"/>
              <a:gd name="T4" fmla="*/ 0 w 21600"/>
              <a:gd name="T5" fmla="*/ 4041775 h 21600"/>
              <a:gd name="T6" fmla="*/ 2324894 w 21600"/>
              <a:gd name="T7" fmla="*/ 2682167 h 21600"/>
              <a:gd name="T8" fmla="*/ 4649788 w 21600"/>
              <a:gd name="T9" fmla="*/ 1322559 h 21600"/>
              <a:gd name="T10" fmla="*/ 3824235 w 21600"/>
              <a:gd name="T11" fmla="*/ 661279 h 21600"/>
              <a:gd name="T12" fmla="*/ 0 60000 65536"/>
              <a:gd name="T13" fmla="*/ 0 60000 65536"/>
              <a:gd name="T14" fmla="*/ 0 60000 65536"/>
              <a:gd name="T15" fmla="*/ 0 60000 65536"/>
              <a:gd name="T16" fmla="*/ 0 60000 65536"/>
              <a:gd name="T17" fmla="*/ 0 60000 65536"/>
              <a:gd name="T18" fmla="*/ 11650 w 21600"/>
              <a:gd name="T19" fmla="*/ 3534 h 21600"/>
              <a:gd name="T20" fmla="*/ 17765 w 21600"/>
              <a:gd name="T21" fmla="*/ 964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929" y="0"/>
                </a:moveTo>
                <a:lnTo>
                  <a:pt x="0" y="21600"/>
                </a:lnTo>
                <a:lnTo>
                  <a:pt x="21600" y="7068"/>
                </a:lnTo>
                <a:lnTo>
                  <a:pt x="13929" y="0"/>
                </a:lnTo>
                <a:close/>
              </a:path>
            </a:pathLst>
          </a:custGeom>
          <a:solidFill>
            <a:srgbClr val="66FFFF"/>
          </a:solidFill>
          <a:ln w="9525">
            <a:noFill/>
            <a:miter lim="800000"/>
            <a:headEnd/>
            <a:tailEnd/>
          </a:ln>
          <a:effectLst>
            <a:outerShdw dist="107763" sx="999" sy="999" algn="ctr" rotWithShape="0">
              <a:srgbClr val="808080"/>
            </a:outerShdw>
          </a:effectLst>
        </p:spPr>
        <p:txBody>
          <a:bodyPr/>
          <a:lstStyle/>
          <a:p>
            <a:pPr algn="l">
              <a:defRPr/>
            </a:pPr>
            <a:endParaRPr lang="en-US"/>
          </a:p>
        </p:txBody>
      </p:sp>
      <p:sp>
        <p:nvSpPr>
          <p:cNvPr id="58401" name="PubTriangle"/>
          <p:cNvSpPr>
            <a:spLocks noEditPoints="1"/>
          </p:cNvSpPr>
          <p:nvPr>
            <p:custDataLst>
              <p:tags r:id="rId4"/>
            </p:custDataLst>
          </p:nvPr>
        </p:nvSpPr>
        <p:spPr bwMode="auto">
          <a:xfrm rot="-7622865">
            <a:off x="2619376" y="328612"/>
            <a:ext cx="3657600" cy="2847975"/>
          </a:xfrm>
          <a:custGeom>
            <a:avLst/>
            <a:gdLst>
              <a:gd name="T0" fmla="*/ 2085171 w 21600"/>
              <a:gd name="T1" fmla="*/ 0 h 21600"/>
              <a:gd name="T2" fmla="*/ 1042585 w 21600"/>
              <a:gd name="T3" fmla="*/ 1423988 h 21600"/>
              <a:gd name="T4" fmla="*/ 0 w 21600"/>
              <a:gd name="T5" fmla="*/ 2847975 h 21600"/>
              <a:gd name="T6" fmla="*/ 1828800 w 21600"/>
              <a:gd name="T7" fmla="*/ 2083505 h 21600"/>
              <a:gd name="T8" fmla="*/ 3657600 w 21600"/>
              <a:gd name="T9" fmla="*/ 1318902 h 21600"/>
              <a:gd name="T10" fmla="*/ 2871385 w 21600"/>
              <a:gd name="T11" fmla="*/ 659517 h 21600"/>
              <a:gd name="T12" fmla="*/ 0 60000 65536"/>
              <a:gd name="T13" fmla="*/ 0 60000 65536"/>
              <a:gd name="T14" fmla="*/ 0 60000 65536"/>
              <a:gd name="T15" fmla="*/ 0 60000 65536"/>
              <a:gd name="T16" fmla="*/ 0 60000 65536"/>
              <a:gd name="T17" fmla="*/ 0 60000 65536"/>
              <a:gd name="T18" fmla="*/ 9463 w 21600"/>
              <a:gd name="T19" fmla="*/ 5001 h 21600"/>
              <a:gd name="T20" fmla="*/ 16957 w 21600"/>
              <a:gd name="T21" fmla="*/ 1249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314" y="0"/>
                </a:moveTo>
                <a:lnTo>
                  <a:pt x="0" y="21600"/>
                </a:lnTo>
                <a:lnTo>
                  <a:pt x="21600" y="10003"/>
                </a:lnTo>
                <a:lnTo>
                  <a:pt x="12314" y="0"/>
                </a:lnTo>
                <a:close/>
              </a:path>
            </a:pathLst>
          </a:custGeom>
          <a:solidFill>
            <a:srgbClr val="D8EBB3"/>
          </a:solidFill>
          <a:ln w="9525">
            <a:noFill/>
            <a:miter lim="800000"/>
            <a:headEnd/>
            <a:tailEnd/>
          </a:ln>
          <a:effectLst>
            <a:outerShdw dist="107763" sx="999" sy="999" algn="ctr" rotWithShape="0">
              <a:srgbClr val="808080"/>
            </a:outerShdw>
          </a:effectLst>
        </p:spPr>
        <p:txBody>
          <a:bodyPr/>
          <a:lstStyle/>
          <a:p>
            <a:pPr algn="l">
              <a:defRPr/>
            </a:pPr>
            <a:endParaRPr lang="en-US"/>
          </a:p>
        </p:txBody>
      </p:sp>
      <p:sp>
        <p:nvSpPr>
          <p:cNvPr id="2058" name="Text Box 37"/>
          <p:cNvSpPr txBox="1">
            <a:spLocks noChangeArrowheads="1"/>
          </p:cNvSpPr>
          <p:nvPr>
            <p:custDataLst>
              <p:tags r:id="rId5"/>
            </p:custDataLst>
          </p:nvPr>
        </p:nvSpPr>
        <p:spPr bwMode="auto">
          <a:xfrm>
            <a:off x="5164138" y="4370388"/>
            <a:ext cx="198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endParaRPr lang="vi-VN" altLang="vi-VN"/>
          </a:p>
        </p:txBody>
      </p:sp>
      <p:sp>
        <p:nvSpPr>
          <p:cNvPr id="58406" name="Text Box 38"/>
          <p:cNvSpPr txBox="1">
            <a:spLocks noChangeArrowheads="1"/>
          </p:cNvSpPr>
          <p:nvPr>
            <p:custDataLst>
              <p:tags r:id="rId6"/>
            </p:custDataLst>
          </p:nvPr>
        </p:nvSpPr>
        <p:spPr bwMode="auto">
          <a:xfrm>
            <a:off x="168275" y="609600"/>
            <a:ext cx="2651125" cy="1570038"/>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a:solidFill>
                  <a:srgbClr val="0000FF"/>
                </a:solidFill>
                <a:latin typeface="Times New Roman" pitchFamily="18" charset="0"/>
                <a:cs typeface="Times New Roman" pitchFamily="18" charset="0"/>
              </a:rPr>
              <a:t>AB = h = 1cm</a:t>
            </a:r>
          </a:p>
          <a:p>
            <a:pPr eaLnBrk="1" hangingPunct="1"/>
            <a:r>
              <a:rPr lang="en-US" altLang="vi-VN" sz="2400">
                <a:solidFill>
                  <a:srgbClr val="0000FF"/>
                </a:solidFill>
                <a:latin typeface="Times New Roman" pitchFamily="18" charset="0"/>
                <a:cs typeface="Times New Roman" pitchFamily="18" charset="0"/>
              </a:rPr>
              <a:t>OA = d = 8cm</a:t>
            </a:r>
          </a:p>
          <a:p>
            <a:pPr eaLnBrk="1" hangingPunct="1"/>
            <a:r>
              <a:rPr lang="en-US" altLang="vi-VN" sz="2400">
                <a:solidFill>
                  <a:srgbClr val="0000FF"/>
                </a:solidFill>
                <a:latin typeface="Times New Roman" pitchFamily="18" charset="0"/>
                <a:cs typeface="Times New Roman" pitchFamily="18" charset="0"/>
              </a:rPr>
              <a:t>OF=OF’= f = 12cm</a:t>
            </a:r>
          </a:p>
          <a:p>
            <a:pPr eaLnBrk="1" hangingPunct="1"/>
            <a:r>
              <a:rPr lang="en-US" altLang="vi-VN" sz="2400">
                <a:solidFill>
                  <a:srgbClr val="0000FF"/>
                </a:solidFill>
                <a:latin typeface="Times New Roman" pitchFamily="18" charset="0"/>
                <a:cs typeface="Times New Roman" pitchFamily="18" charset="0"/>
              </a:rPr>
              <a:t>A’B’ = h’=? cm</a:t>
            </a:r>
          </a:p>
        </p:txBody>
      </p:sp>
      <p:graphicFrame>
        <p:nvGraphicFramePr>
          <p:cNvPr id="58407" name="Object 2"/>
          <p:cNvGraphicFramePr>
            <a:graphicFrameLocks noGrp="1" noChangeAspect="1"/>
          </p:cNvGraphicFramePr>
          <p:nvPr>
            <p:ph sz="quarter" idx="2"/>
            <p:custDataLst>
              <p:tags r:id="rId7"/>
            </p:custDataLst>
          </p:nvPr>
        </p:nvGraphicFramePr>
        <p:xfrm>
          <a:off x="457200" y="5105400"/>
          <a:ext cx="1993900" cy="711200"/>
        </p:xfrm>
        <a:graphic>
          <a:graphicData uri="http://schemas.openxmlformats.org/presentationml/2006/ole">
            <mc:AlternateContent xmlns:mc="http://schemas.openxmlformats.org/markup-compatibility/2006">
              <mc:Choice xmlns:v="urn:schemas-microsoft-com:vml" Requires="v">
                <p:oleObj spid="_x0000_s2658" name="Equation" r:id="rId50" imgW="1104900" imgH="393700" progId="Equation.DSMT4">
                  <p:embed/>
                </p:oleObj>
              </mc:Choice>
              <mc:Fallback>
                <p:oleObj name="Equation" r:id="rId50" imgW="1104900" imgH="393700" progId="Equation.DSMT4">
                  <p:embed/>
                  <p:pic>
                    <p:nvPicPr>
                      <p:cNvPr id="0" name="Object 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57200" y="5105400"/>
                        <a:ext cx="19939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08" name="Text Box 40"/>
          <p:cNvSpPr txBox="1">
            <a:spLocks noChangeArrowheads="1"/>
          </p:cNvSpPr>
          <p:nvPr>
            <p:custDataLst>
              <p:tags r:id="rId8"/>
            </p:custDataLst>
          </p:nvPr>
        </p:nvSpPr>
        <p:spPr bwMode="auto">
          <a:xfrm>
            <a:off x="360363" y="6096000"/>
            <a:ext cx="4059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latin typeface="Times New Roman" pitchFamily="18" charset="0"/>
                <a:cs typeface="Times New Roman" pitchFamily="18" charset="0"/>
              </a:rPr>
              <a:t>Mà  OI = AB </a:t>
            </a:r>
          </a:p>
        </p:txBody>
      </p:sp>
      <p:sp>
        <p:nvSpPr>
          <p:cNvPr id="58409" name="Line 41"/>
          <p:cNvSpPr>
            <a:spLocks noChangeShapeType="1"/>
          </p:cNvSpPr>
          <p:nvPr>
            <p:custDataLst>
              <p:tags r:id="rId9"/>
            </p:custDataLst>
          </p:nvPr>
        </p:nvSpPr>
        <p:spPr bwMode="auto">
          <a:xfrm>
            <a:off x="4719638" y="3886200"/>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82"/>
          <p:cNvGrpSpPr>
            <a:grpSpLocks/>
          </p:cNvGrpSpPr>
          <p:nvPr>
            <p:custDataLst>
              <p:tags r:id="rId10"/>
            </p:custDataLst>
          </p:nvPr>
        </p:nvGrpSpPr>
        <p:grpSpPr bwMode="auto">
          <a:xfrm>
            <a:off x="266700" y="3382963"/>
            <a:ext cx="4373563" cy="823912"/>
            <a:chOff x="168" y="2131"/>
            <a:chExt cx="2755" cy="519"/>
          </a:xfrm>
        </p:grpSpPr>
        <p:graphicFrame>
          <p:nvGraphicFramePr>
            <p:cNvPr id="2055" name="Object 5"/>
            <p:cNvGraphicFramePr>
              <a:graphicFrameLocks noChangeAspect="1"/>
            </p:cNvGraphicFramePr>
            <p:nvPr/>
          </p:nvGraphicFramePr>
          <p:xfrm>
            <a:off x="168" y="2131"/>
            <a:ext cx="2286" cy="519"/>
          </p:xfrm>
          <a:graphic>
            <a:graphicData uri="http://schemas.openxmlformats.org/presentationml/2006/ole">
              <mc:AlternateContent xmlns:mc="http://schemas.openxmlformats.org/markup-compatibility/2006">
                <mc:Choice xmlns:v="urn:schemas-microsoft-com:vml" Requires="v">
                  <p:oleObj spid="_x0000_s2659" name="Equation" r:id="rId52" imgW="1841500" imgH="393700" progId="Equation.DSMT4">
                    <p:embed/>
                  </p:oleObj>
                </mc:Choice>
                <mc:Fallback>
                  <p:oleObj name="Equation" r:id="rId52" imgW="1841500" imgH="393700" progId="Equation.DSMT4">
                    <p:embed/>
                    <p:pic>
                      <p:nvPicPr>
                        <p:cNvPr id="0" name="Object 5"/>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68" y="2131"/>
                          <a:ext cx="2286"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3" name="Text Box 44"/>
            <p:cNvSpPr txBox="1">
              <a:spLocks noChangeArrowheads="1"/>
            </p:cNvSpPr>
            <p:nvPr>
              <p:custDataLst>
                <p:tags r:id="rId47"/>
              </p:custDataLst>
            </p:nvPr>
          </p:nvSpPr>
          <p:spPr bwMode="auto">
            <a:xfrm>
              <a:off x="2550" y="2271"/>
              <a:ext cx="3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t>(1)</a:t>
              </a:r>
            </a:p>
          </p:txBody>
        </p:sp>
      </p:grpSp>
      <p:grpSp>
        <p:nvGrpSpPr>
          <p:cNvPr id="3" name="Group 84"/>
          <p:cNvGrpSpPr>
            <a:grpSpLocks/>
          </p:cNvGrpSpPr>
          <p:nvPr>
            <p:custDataLst>
              <p:tags r:id="rId11"/>
            </p:custDataLst>
          </p:nvPr>
        </p:nvGrpSpPr>
        <p:grpSpPr bwMode="auto">
          <a:xfrm>
            <a:off x="5486400" y="4217988"/>
            <a:ext cx="3429000" cy="808037"/>
            <a:chOff x="3456" y="2657"/>
            <a:chExt cx="2160" cy="509"/>
          </a:xfrm>
        </p:grpSpPr>
        <p:graphicFrame>
          <p:nvGraphicFramePr>
            <p:cNvPr id="2054" name="Object 4"/>
            <p:cNvGraphicFramePr>
              <a:graphicFrameLocks noChangeAspect="1"/>
            </p:cNvGraphicFramePr>
            <p:nvPr/>
          </p:nvGraphicFramePr>
          <p:xfrm>
            <a:off x="3456" y="2657"/>
            <a:ext cx="1680" cy="509"/>
          </p:xfrm>
          <a:graphic>
            <a:graphicData uri="http://schemas.openxmlformats.org/presentationml/2006/ole">
              <mc:AlternateContent xmlns:mc="http://schemas.openxmlformats.org/markup-compatibility/2006">
                <mc:Choice xmlns:v="urn:schemas-microsoft-com:vml" Requires="v">
                  <p:oleObj spid="_x0000_s2660" name="Equation" r:id="rId54" imgW="1028254" imgH="393529" progId="Equation.3">
                    <p:embed/>
                  </p:oleObj>
                </mc:Choice>
                <mc:Fallback>
                  <p:oleObj name="Equation" r:id="rId54" imgW="1028254" imgH="393529" progId="Equation.3">
                    <p:embed/>
                    <p:pic>
                      <p:nvPicPr>
                        <p:cNvPr id="0" name="Object 4"/>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456" y="2657"/>
                          <a:ext cx="1680" cy="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2" name="Text Box 47"/>
            <p:cNvSpPr txBox="1">
              <a:spLocks noChangeArrowheads="1"/>
            </p:cNvSpPr>
            <p:nvPr>
              <p:custDataLst>
                <p:tags r:id="rId46"/>
              </p:custDataLst>
            </p:nvPr>
          </p:nvSpPr>
          <p:spPr bwMode="auto">
            <a:xfrm>
              <a:off x="5179" y="2800"/>
              <a:ext cx="43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t>(2)</a:t>
              </a:r>
            </a:p>
          </p:txBody>
        </p:sp>
      </p:grpSp>
      <p:graphicFrame>
        <p:nvGraphicFramePr>
          <p:cNvPr id="58416" name="Object 3"/>
          <p:cNvGraphicFramePr>
            <a:graphicFrameLocks noGrp="1" noChangeAspect="1"/>
          </p:cNvGraphicFramePr>
          <p:nvPr>
            <p:ph sz="quarter" idx="4"/>
            <p:custDataLst>
              <p:tags r:id="rId12"/>
            </p:custDataLst>
          </p:nvPr>
        </p:nvGraphicFramePr>
        <p:xfrm>
          <a:off x="5176838" y="5195888"/>
          <a:ext cx="3224212" cy="774700"/>
        </p:xfrm>
        <a:graphic>
          <a:graphicData uri="http://schemas.openxmlformats.org/presentationml/2006/ole">
            <mc:AlternateContent xmlns:mc="http://schemas.openxmlformats.org/markup-compatibility/2006">
              <mc:Choice xmlns:v="urn:schemas-microsoft-com:vml" Requires="v">
                <p:oleObj spid="_x0000_s2661" name="Equation" r:id="rId56" imgW="1637589" imgH="393529" progId="Equation.3">
                  <p:embed/>
                </p:oleObj>
              </mc:Choice>
              <mc:Fallback>
                <p:oleObj name="Equation" r:id="rId56" imgW="1637589" imgH="393529" progId="Equation.3">
                  <p:embed/>
                  <p:pic>
                    <p:nvPicPr>
                      <p:cNvPr id="0" name="Object 3"/>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176838" y="5195888"/>
                        <a:ext cx="3224212"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417" name="Text Box 49"/>
          <p:cNvSpPr txBox="1">
            <a:spLocks noChangeArrowheads="1"/>
          </p:cNvSpPr>
          <p:nvPr>
            <p:custDataLst>
              <p:tags r:id="rId13"/>
            </p:custDataLst>
          </p:nvPr>
        </p:nvSpPr>
        <p:spPr bwMode="auto">
          <a:xfrm>
            <a:off x="4676775" y="6184900"/>
            <a:ext cx="446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buFont typeface="Symbol" pitchFamily="18" charset="2"/>
              <a:buChar char="Þ"/>
            </a:pPr>
            <a:r>
              <a:rPr lang="en-US" altLang="vi-VN" sz="2400">
                <a:latin typeface="Times New Roman" pitchFamily="18" charset="0"/>
                <a:cs typeface="Times New Roman" pitchFamily="18" charset="0"/>
              </a:rPr>
              <a:t>A’O = 24cm , A’B’ = h’ = 3cm</a:t>
            </a:r>
          </a:p>
        </p:txBody>
      </p:sp>
      <p:sp>
        <p:nvSpPr>
          <p:cNvPr id="2065" name="Text Box 50"/>
          <p:cNvSpPr txBox="1">
            <a:spLocks noChangeArrowheads="1"/>
          </p:cNvSpPr>
          <p:nvPr>
            <p:custDataLst>
              <p:tags r:id="rId14"/>
            </p:custDataLst>
          </p:nvPr>
        </p:nvSpPr>
        <p:spPr bwMode="auto">
          <a:xfrm>
            <a:off x="2746375" y="0"/>
            <a:ext cx="73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solidFill>
                  <a:srgbClr val="C00000"/>
                </a:solidFill>
                <a:latin typeface="Times New Roman" pitchFamily="18" charset="0"/>
                <a:cs typeface="Times New Roman" pitchFamily="18" charset="0"/>
              </a:rPr>
              <a:t>B’</a:t>
            </a:r>
          </a:p>
        </p:txBody>
      </p:sp>
      <p:sp>
        <p:nvSpPr>
          <p:cNvPr id="2066" name="Text Box 51"/>
          <p:cNvSpPr txBox="1">
            <a:spLocks noChangeArrowheads="1"/>
          </p:cNvSpPr>
          <p:nvPr>
            <p:custDataLst>
              <p:tags r:id="rId15"/>
            </p:custDataLst>
          </p:nvPr>
        </p:nvSpPr>
        <p:spPr bwMode="auto">
          <a:xfrm>
            <a:off x="2767013" y="2366963"/>
            <a:ext cx="817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C00000"/>
                </a:solidFill>
                <a:latin typeface="Times New Roman" pitchFamily="18" charset="0"/>
                <a:cs typeface="Times New Roman" pitchFamily="18" charset="0"/>
              </a:rPr>
              <a:t>A’</a:t>
            </a:r>
          </a:p>
        </p:txBody>
      </p:sp>
      <p:grpSp>
        <p:nvGrpSpPr>
          <p:cNvPr id="2067" name="Group 52"/>
          <p:cNvGrpSpPr>
            <a:grpSpLocks/>
          </p:cNvGrpSpPr>
          <p:nvPr>
            <p:custDataLst>
              <p:tags r:id="rId16"/>
            </p:custDataLst>
          </p:nvPr>
        </p:nvGrpSpPr>
        <p:grpSpPr bwMode="auto">
          <a:xfrm>
            <a:off x="2109788" y="827088"/>
            <a:ext cx="7034212" cy="2982912"/>
            <a:chOff x="864" y="2441"/>
            <a:chExt cx="4431" cy="1879"/>
          </a:xfrm>
        </p:grpSpPr>
        <p:sp>
          <p:nvSpPr>
            <p:cNvPr id="2091" name="Line 53"/>
            <p:cNvSpPr>
              <a:spLocks noChangeShapeType="1"/>
            </p:cNvSpPr>
            <p:nvPr>
              <p:custDataLst>
                <p:tags r:id="rId37"/>
              </p:custDataLst>
            </p:nvPr>
          </p:nvSpPr>
          <p:spPr bwMode="auto">
            <a:xfrm>
              <a:off x="3663" y="2441"/>
              <a:ext cx="0" cy="1879"/>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92" name="Group 54"/>
            <p:cNvGrpSpPr>
              <a:grpSpLocks/>
            </p:cNvGrpSpPr>
            <p:nvPr/>
          </p:nvGrpSpPr>
          <p:grpSpPr bwMode="auto">
            <a:xfrm>
              <a:off x="864" y="3014"/>
              <a:ext cx="4431" cy="797"/>
              <a:chOff x="864" y="3014"/>
              <a:chExt cx="4431" cy="797"/>
            </a:xfrm>
          </p:grpSpPr>
          <p:sp>
            <p:nvSpPr>
              <p:cNvPr id="2093" name="Text Box 55"/>
              <p:cNvSpPr txBox="1">
                <a:spLocks noChangeArrowheads="1"/>
              </p:cNvSpPr>
              <p:nvPr>
                <p:custDataLst>
                  <p:tags r:id="rId38"/>
                </p:custDataLst>
              </p:nvPr>
            </p:nvSpPr>
            <p:spPr bwMode="auto">
              <a:xfrm>
                <a:off x="4623" y="3449"/>
                <a:ext cx="6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solidFill>
                      <a:srgbClr val="C00000"/>
                    </a:solidFill>
                    <a:latin typeface="Times New Roman" pitchFamily="18" charset="0"/>
                    <a:cs typeface="Times New Roman" pitchFamily="18" charset="0"/>
                  </a:rPr>
                  <a:t>F’</a:t>
                </a:r>
              </a:p>
            </p:txBody>
          </p:sp>
          <p:grpSp>
            <p:nvGrpSpPr>
              <p:cNvPr id="2094" name="Group 56"/>
              <p:cNvGrpSpPr>
                <a:grpSpLocks/>
              </p:cNvGrpSpPr>
              <p:nvPr/>
            </p:nvGrpSpPr>
            <p:grpSpPr bwMode="auto">
              <a:xfrm>
                <a:off x="864" y="3014"/>
                <a:ext cx="4347" cy="797"/>
                <a:chOff x="864" y="3014"/>
                <a:chExt cx="4347" cy="797"/>
              </a:xfrm>
            </p:grpSpPr>
            <p:sp>
              <p:nvSpPr>
                <p:cNvPr id="2095" name="Line 57"/>
                <p:cNvSpPr>
                  <a:spLocks noChangeShapeType="1"/>
                </p:cNvSpPr>
                <p:nvPr>
                  <p:custDataLst>
                    <p:tags r:id="rId39"/>
                  </p:custDataLst>
                </p:nvPr>
              </p:nvSpPr>
              <p:spPr bwMode="auto">
                <a:xfrm>
                  <a:off x="864" y="3443"/>
                  <a:ext cx="434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Line 58"/>
                <p:cNvSpPr>
                  <a:spLocks noChangeShapeType="1"/>
                </p:cNvSpPr>
                <p:nvPr>
                  <p:custDataLst>
                    <p:tags r:id="rId40"/>
                  </p:custDataLst>
                </p:nvPr>
              </p:nvSpPr>
              <p:spPr bwMode="auto">
                <a:xfrm>
                  <a:off x="2537" y="3360"/>
                  <a:ext cx="0"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7" name="Line 59"/>
                <p:cNvSpPr>
                  <a:spLocks noChangeShapeType="1"/>
                </p:cNvSpPr>
                <p:nvPr>
                  <p:custDataLst>
                    <p:tags r:id="rId41"/>
                  </p:custDataLst>
                </p:nvPr>
              </p:nvSpPr>
              <p:spPr bwMode="auto">
                <a:xfrm>
                  <a:off x="4796" y="3356"/>
                  <a:ext cx="0" cy="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8" name="Text Box 60"/>
                <p:cNvSpPr txBox="1">
                  <a:spLocks noChangeArrowheads="1"/>
                </p:cNvSpPr>
                <p:nvPr>
                  <p:custDataLst>
                    <p:tags r:id="rId42"/>
                  </p:custDataLst>
                </p:nvPr>
              </p:nvSpPr>
              <p:spPr bwMode="auto">
                <a:xfrm>
                  <a:off x="2346" y="3484"/>
                  <a:ext cx="7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a:solidFill>
                        <a:srgbClr val="C00000"/>
                      </a:solidFill>
                      <a:latin typeface="Times New Roman" pitchFamily="18" charset="0"/>
                      <a:cs typeface="Times New Roman" pitchFamily="18" charset="0"/>
                    </a:rPr>
                    <a:t>F</a:t>
                  </a:r>
                </a:p>
              </p:txBody>
            </p:sp>
            <p:sp>
              <p:nvSpPr>
                <p:cNvPr id="2099" name="Text Box 61"/>
                <p:cNvSpPr txBox="1">
                  <a:spLocks noChangeArrowheads="1"/>
                </p:cNvSpPr>
                <p:nvPr>
                  <p:custDataLst>
                    <p:tags r:id="rId43"/>
                  </p:custDataLst>
                </p:nvPr>
              </p:nvSpPr>
              <p:spPr bwMode="auto">
                <a:xfrm>
                  <a:off x="3333" y="3456"/>
                  <a:ext cx="6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solidFill>
                        <a:srgbClr val="C00000"/>
                      </a:solidFill>
                      <a:latin typeface="Times New Roman" pitchFamily="18" charset="0"/>
                      <a:cs typeface="Times New Roman" pitchFamily="18" charset="0"/>
                    </a:rPr>
                    <a:t>O</a:t>
                  </a:r>
                </a:p>
              </p:txBody>
            </p:sp>
            <p:sp>
              <p:nvSpPr>
                <p:cNvPr id="2100" name="Text Box 63"/>
                <p:cNvSpPr txBox="1">
                  <a:spLocks noChangeArrowheads="1"/>
                </p:cNvSpPr>
                <p:nvPr>
                  <p:custDataLst>
                    <p:tags r:id="rId44"/>
                  </p:custDataLst>
                </p:nvPr>
              </p:nvSpPr>
              <p:spPr bwMode="auto">
                <a:xfrm>
                  <a:off x="2703" y="3357"/>
                  <a:ext cx="38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solidFill>
                        <a:srgbClr val="C00000"/>
                      </a:solidFill>
                      <a:latin typeface="Times New Roman" pitchFamily="18" charset="0"/>
                      <a:cs typeface="Times New Roman" pitchFamily="18" charset="0"/>
                    </a:rPr>
                    <a:t>A</a:t>
                  </a:r>
                </a:p>
              </p:txBody>
            </p:sp>
            <p:sp>
              <p:nvSpPr>
                <p:cNvPr id="2101" name="Line 62"/>
                <p:cNvSpPr>
                  <a:spLocks noChangeShapeType="1"/>
                </p:cNvSpPr>
                <p:nvPr>
                  <p:custDataLst>
                    <p:tags r:id="rId45"/>
                  </p:custDataLst>
                </p:nvPr>
              </p:nvSpPr>
              <p:spPr bwMode="auto">
                <a:xfrm flipV="1">
                  <a:off x="2935" y="3014"/>
                  <a:ext cx="0" cy="421"/>
                </a:xfrm>
                <a:prstGeom prst="line">
                  <a:avLst/>
                </a:prstGeom>
                <a:noFill/>
                <a:ln w="1016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sp>
        <p:nvSpPr>
          <p:cNvPr id="2068" name="Text Box 64"/>
          <p:cNvSpPr txBox="1">
            <a:spLocks noChangeArrowheads="1"/>
          </p:cNvSpPr>
          <p:nvPr>
            <p:custDataLst>
              <p:tags r:id="rId17"/>
            </p:custDataLst>
          </p:nvPr>
        </p:nvSpPr>
        <p:spPr bwMode="auto">
          <a:xfrm>
            <a:off x="5029200" y="1412875"/>
            <a:ext cx="696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solidFill>
                  <a:srgbClr val="C00000"/>
                </a:solidFill>
                <a:latin typeface="Times New Roman" pitchFamily="18" charset="0"/>
                <a:cs typeface="Times New Roman" pitchFamily="18" charset="0"/>
              </a:rPr>
              <a:t>B</a:t>
            </a:r>
          </a:p>
        </p:txBody>
      </p:sp>
      <p:grpSp>
        <p:nvGrpSpPr>
          <p:cNvPr id="2069" name="Group 65"/>
          <p:cNvGrpSpPr>
            <a:grpSpLocks/>
          </p:cNvGrpSpPr>
          <p:nvPr/>
        </p:nvGrpSpPr>
        <p:grpSpPr bwMode="auto">
          <a:xfrm>
            <a:off x="5411788" y="1730375"/>
            <a:ext cx="1176337" cy="3175"/>
            <a:chOff x="2921" y="3001"/>
            <a:chExt cx="741" cy="2"/>
          </a:xfrm>
        </p:grpSpPr>
        <p:sp>
          <p:nvSpPr>
            <p:cNvPr id="2089" name="Line 66"/>
            <p:cNvSpPr>
              <a:spLocks noChangeShapeType="1"/>
            </p:cNvSpPr>
            <p:nvPr>
              <p:custDataLst>
                <p:tags r:id="rId35"/>
              </p:custDataLst>
            </p:nvPr>
          </p:nvSpPr>
          <p:spPr bwMode="auto">
            <a:xfrm>
              <a:off x="2921" y="3003"/>
              <a:ext cx="741"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Line 67"/>
            <p:cNvSpPr>
              <a:spLocks noChangeShapeType="1"/>
            </p:cNvSpPr>
            <p:nvPr>
              <p:custDataLst>
                <p:tags r:id="rId36"/>
              </p:custDataLst>
            </p:nvPr>
          </p:nvSpPr>
          <p:spPr bwMode="auto">
            <a:xfrm>
              <a:off x="2947" y="3001"/>
              <a:ext cx="480" cy="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070" name="Group 68"/>
          <p:cNvGrpSpPr>
            <a:grpSpLocks/>
          </p:cNvGrpSpPr>
          <p:nvPr/>
        </p:nvGrpSpPr>
        <p:grpSpPr bwMode="auto">
          <a:xfrm>
            <a:off x="6594475" y="1744663"/>
            <a:ext cx="2549525" cy="962025"/>
            <a:chOff x="3660" y="3001"/>
            <a:chExt cx="1606" cy="606"/>
          </a:xfrm>
        </p:grpSpPr>
        <p:sp>
          <p:nvSpPr>
            <p:cNvPr id="2087" name="Line 69"/>
            <p:cNvSpPr>
              <a:spLocks noChangeShapeType="1"/>
            </p:cNvSpPr>
            <p:nvPr>
              <p:custDataLst>
                <p:tags r:id="rId33"/>
              </p:custDataLst>
            </p:nvPr>
          </p:nvSpPr>
          <p:spPr bwMode="auto">
            <a:xfrm>
              <a:off x="3662" y="3003"/>
              <a:ext cx="1604" cy="604"/>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8" name="Line 70"/>
            <p:cNvSpPr>
              <a:spLocks noChangeShapeType="1"/>
            </p:cNvSpPr>
            <p:nvPr>
              <p:custDataLst>
                <p:tags r:id="rId34"/>
              </p:custDataLst>
            </p:nvPr>
          </p:nvSpPr>
          <p:spPr bwMode="auto">
            <a:xfrm>
              <a:off x="3660" y="3001"/>
              <a:ext cx="809" cy="30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071" name="Group 71"/>
          <p:cNvGrpSpPr>
            <a:grpSpLocks/>
          </p:cNvGrpSpPr>
          <p:nvPr/>
        </p:nvGrpSpPr>
        <p:grpSpPr bwMode="auto">
          <a:xfrm>
            <a:off x="5440363" y="1727200"/>
            <a:ext cx="1157287" cy="657225"/>
            <a:chOff x="2933" y="3016"/>
            <a:chExt cx="729" cy="414"/>
          </a:xfrm>
        </p:grpSpPr>
        <p:sp>
          <p:nvSpPr>
            <p:cNvPr id="2085" name="Line 72"/>
            <p:cNvSpPr>
              <a:spLocks noChangeShapeType="1"/>
            </p:cNvSpPr>
            <p:nvPr>
              <p:custDataLst>
                <p:tags r:id="rId31"/>
              </p:custDataLst>
            </p:nvPr>
          </p:nvSpPr>
          <p:spPr bwMode="auto">
            <a:xfrm>
              <a:off x="2935" y="3018"/>
              <a:ext cx="727" cy="412"/>
            </a:xfrm>
            <a:prstGeom prst="line">
              <a:avLst/>
            </a:prstGeom>
            <a:noFill/>
            <a:ln w="571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6" name="Line 73"/>
            <p:cNvSpPr>
              <a:spLocks noChangeShapeType="1"/>
            </p:cNvSpPr>
            <p:nvPr>
              <p:custDataLst>
                <p:tags r:id="rId32"/>
              </p:custDataLst>
            </p:nvPr>
          </p:nvSpPr>
          <p:spPr bwMode="auto">
            <a:xfrm>
              <a:off x="2933" y="3016"/>
              <a:ext cx="356" cy="202"/>
            </a:xfrm>
            <a:prstGeom prst="line">
              <a:avLst/>
            </a:prstGeom>
            <a:noFill/>
            <a:ln w="57150">
              <a:solidFill>
                <a:srgbClr val="CC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072" name="Group 74"/>
          <p:cNvGrpSpPr>
            <a:grpSpLocks/>
          </p:cNvGrpSpPr>
          <p:nvPr/>
        </p:nvGrpSpPr>
        <p:grpSpPr bwMode="auto">
          <a:xfrm>
            <a:off x="6597650" y="2389188"/>
            <a:ext cx="2001838" cy="1089025"/>
            <a:chOff x="3662" y="3442"/>
            <a:chExt cx="1261" cy="686"/>
          </a:xfrm>
        </p:grpSpPr>
        <p:sp>
          <p:nvSpPr>
            <p:cNvPr id="2083" name="Line 75"/>
            <p:cNvSpPr>
              <a:spLocks noChangeShapeType="1"/>
            </p:cNvSpPr>
            <p:nvPr>
              <p:custDataLst>
                <p:tags r:id="rId29"/>
              </p:custDataLst>
            </p:nvPr>
          </p:nvSpPr>
          <p:spPr bwMode="auto">
            <a:xfrm>
              <a:off x="3662" y="3442"/>
              <a:ext cx="1261" cy="686"/>
            </a:xfrm>
            <a:prstGeom prst="line">
              <a:avLst/>
            </a:prstGeom>
            <a:noFill/>
            <a:ln w="571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4" name="Line 76"/>
            <p:cNvSpPr>
              <a:spLocks noChangeShapeType="1"/>
            </p:cNvSpPr>
            <p:nvPr>
              <p:custDataLst>
                <p:tags r:id="rId30"/>
              </p:custDataLst>
            </p:nvPr>
          </p:nvSpPr>
          <p:spPr bwMode="auto">
            <a:xfrm>
              <a:off x="3674" y="3454"/>
              <a:ext cx="581" cy="316"/>
            </a:xfrm>
            <a:prstGeom prst="line">
              <a:avLst/>
            </a:prstGeom>
            <a:noFill/>
            <a:ln w="57150">
              <a:solidFill>
                <a:srgbClr val="CC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73" name="Line 77"/>
          <p:cNvSpPr>
            <a:spLocks noChangeShapeType="1"/>
          </p:cNvSpPr>
          <p:nvPr>
            <p:custDataLst>
              <p:tags r:id="rId18"/>
            </p:custDataLst>
          </p:nvPr>
        </p:nvSpPr>
        <p:spPr bwMode="auto">
          <a:xfrm flipH="1" flipV="1">
            <a:off x="3154363" y="285750"/>
            <a:ext cx="3441700" cy="1449388"/>
          </a:xfrm>
          <a:prstGeom prst="line">
            <a:avLst/>
          </a:prstGeom>
          <a:noFill/>
          <a:ln w="57150">
            <a:solidFill>
              <a:srgbClr val="CC33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74" name="Line 78"/>
          <p:cNvSpPr>
            <a:spLocks noChangeShapeType="1"/>
          </p:cNvSpPr>
          <p:nvPr>
            <p:custDataLst>
              <p:tags r:id="rId19"/>
            </p:custDataLst>
          </p:nvPr>
        </p:nvSpPr>
        <p:spPr bwMode="auto">
          <a:xfrm flipH="1" flipV="1">
            <a:off x="3071813" y="265113"/>
            <a:ext cx="2406650" cy="1449387"/>
          </a:xfrm>
          <a:prstGeom prst="line">
            <a:avLst/>
          </a:prstGeom>
          <a:noFill/>
          <a:ln w="57150">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79"/>
          <p:cNvSpPr>
            <a:spLocks noChangeShapeType="1"/>
          </p:cNvSpPr>
          <p:nvPr>
            <p:custDataLst>
              <p:tags r:id="rId20"/>
            </p:custDataLst>
          </p:nvPr>
        </p:nvSpPr>
        <p:spPr bwMode="auto">
          <a:xfrm flipV="1">
            <a:off x="3189288" y="269875"/>
            <a:ext cx="0" cy="2178050"/>
          </a:xfrm>
          <a:prstGeom prst="line">
            <a:avLst/>
          </a:prstGeom>
          <a:noFill/>
          <a:ln w="1016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6" name="Text Box 80"/>
          <p:cNvSpPr txBox="1">
            <a:spLocks noChangeArrowheads="1"/>
          </p:cNvSpPr>
          <p:nvPr>
            <p:custDataLst>
              <p:tags r:id="rId21"/>
            </p:custDataLst>
          </p:nvPr>
        </p:nvSpPr>
        <p:spPr bwMode="auto">
          <a:xfrm>
            <a:off x="6638925" y="1163638"/>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a:solidFill>
                  <a:srgbClr val="C00000"/>
                </a:solidFill>
                <a:latin typeface="Times New Roman" pitchFamily="18" charset="0"/>
                <a:cs typeface="Times New Roman" pitchFamily="18" charset="0"/>
              </a:rPr>
              <a:t>I</a:t>
            </a:r>
          </a:p>
        </p:txBody>
      </p:sp>
      <p:sp>
        <p:nvSpPr>
          <p:cNvPr id="58403" name="PubTriangle"/>
          <p:cNvSpPr>
            <a:spLocks noEditPoints="1"/>
          </p:cNvSpPr>
          <p:nvPr>
            <p:custDataLst>
              <p:tags r:id="rId22"/>
            </p:custDataLst>
          </p:nvPr>
        </p:nvSpPr>
        <p:spPr bwMode="auto">
          <a:xfrm rot="-7673053">
            <a:off x="6539706" y="1570832"/>
            <a:ext cx="1431925" cy="1246188"/>
          </a:xfrm>
          <a:custGeom>
            <a:avLst/>
            <a:gdLst>
              <a:gd name="T0" fmla="*/ 968207 w 21600"/>
              <a:gd name="T1" fmla="*/ 0 h 21600"/>
              <a:gd name="T2" fmla="*/ 484136 w 21600"/>
              <a:gd name="T3" fmla="*/ 623094 h 21600"/>
              <a:gd name="T4" fmla="*/ 0 w 21600"/>
              <a:gd name="T5" fmla="*/ 1246188 h 21600"/>
              <a:gd name="T6" fmla="*/ 715963 w 21600"/>
              <a:gd name="T7" fmla="*/ 806445 h 21600"/>
              <a:gd name="T8" fmla="*/ 1431925 w 21600"/>
              <a:gd name="T9" fmla="*/ 366702 h 21600"/>
              <a:gd name="T10" fmla="*/ 1200099 w 21600"/>
              <a:gd name="T11" fmla="*/ 183351 h 21600"/>
              <a:gd name="T12" fmla="*/ 0 60000 65536"/>
              <a:gd name="T13" fmla="*/ 0 60000 65536"/>
              <a:gd name="T14" fmla="*/ 0 60000 65536"/>
              <a:gd name="T15" fmla="*/ 0 60000 65536"/>
              <a:gd name="T16" fmla="*/ 0 60000 65536"/>
              <a:gd name="T17" fmla="*/ 0 60000 65536"/>
              <a:gd name="T18" fmla="*/ 12456 w 21600"/>
              <a:gd name="T19" fmla="*/ 3178 h 21600"/>
              <a:gd name="T20" fmla="*/ 18103 w 21600"/>
              <a:gd name="T21" fmla="*/ 88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605" y="0"/>
                </a:moveTo>
                <a:lnTo>
                  <a:pt x="0" y="21600"/>
                </a:lnTo>
                <a:lnTo>
                  <a:pt x="21600" y="6356"/>
                </a:lnTo>
                <a:lnTo>
                  <a:pt x="14605" y="0"/>
                </a:lnTo>
                <a:close/>
              </a:path>
            </a:pathLst>
          </a:custGeom>
          <a:solidFill>
            <a:srgbClr val="FFFFCC"/>
          </a:solidFill>
          <a:ln w="9525">
            <a:noFill/>
            <a:miter lim="800000"/>
            <a:headEnd/>
            <a:tailEnd/>
          </a:ln>
          <a:effectLst>
            <a:outerShdw dist="107763" sx="999" sy="999" algn="ctr" rotWithShape="0">
              <a:srgbClr val="808080"/>
            </a:outerShdw>
          </a:effectLst>
        </p:spPr>
        <p:txBody>
          <a:bodyPr/>
          <a:lstStyle/>
          <a:p>
            <a:pPr algn="l">
              <a:defRPr/>
            </a:pPr>
            <a:endParaRPr lang="en-US"/>
          </a:p>
        </p:txBody>
      </p:sp>
      <p:sp>
        <p:nvSpPr>
          <p:cNvPr id="2078" name="Rectangle 50"/>
          <p:cNvSpPr>
            <a:spLocks noChangeArrowheads="1"/>
          </p:cNvSpPr>
          <p:nvPr>
            <p:custDataLst>
              <p:tags r:id="rId23"/>
            </p:custDataLst>
          </p:nvPr>
        </p:nvSpPr>
        <p:spPr bwMode="auto">
          <a:xfrm>
            <a:off x="228600" y="152400"/>
            <a:ext cx="620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b="1" i="1" u="sng">
                <a:solidFill>
                  <a:srgbClr val="0000FF"/>
                </a:solidFill>
                <a:latin typeface="Times New Roman" pitchFamily="18" charset="0"/>
                <a:cs typeface="Times New Roman" pitchFamily="18" charset="0"/>
              </a:rPr>
              <a:t>C6.</a:t>
            </a:r>
            <a:endParaRPr lang="en-US" altLang="vi-VN" sz="2400" b="1">
              <a:solidFill>
                <a:srgbClr val="0000FF"/>
              </a:solidFill>
            </a:endParaRPr>
          </a:p>
        </p:txBody>
      </p:sp>
      <p:sp>
        <p:nvSpPr>
          <p:cNvPr id="58449" name="PubTriangle"/>
          <p:cNvSpPr>
            <a:spLocks noEditPoints="1"/>
          </p:cNvSpPr>
          <p:nvPr>
            <p:custDataLst>
              <p:tags r:id="rId24"/>
            </p:custDataLst>
          </p:nvPr>
        </p:nvSpPr>
        <p:spPr bwMode="auto">
          <a:xfrm rot="-7673053">
            <a:off x="5237163" y="1746250"/>
            <a:ext cx="1182688" cy="871537"/>
          </a:xfrm>
          <a:custGeom>
            <a:avLst/>
            <a:gdLst>
              <a:gd name="T0" fmla="*/ 704959 w 21600"/>
              <a:gd name="T1" fmla="*/ 0 h 21600"/>
              <a:gd name="T2" fmla="*/ 352507 w 21600"/>
              <a:gd name="T3" fmla="*/ 435769 h 21600"/>
              <a:gd name="T4" fmla="*/ 0 w 21600"/>
              <a:gd name="T5" fmla="*/ 871537 h 21600"/>
              <a:gd name="T6" fmla="*/ 591344 w 21600"/>
              <a:gd name="T7" fmla="*/ 619639 h 21600"/>
              <a:gd name="T8" fmla="*/ 1182688 w 21600"/>
              <a:gd name="T9" fmla="*/ 367740 h 21600"/>
              <a:gd name="T10" fmla="*/ 943851 w 21600"/>
              <a:gd name="T11" fmla="*/ 183870 h 21600"/>
              <a:gd name="T12" fmla="*/ 0 60000 65536"/>
              <a:gd name="T13" fmla="*/ 0 60000 65536"/>
              <a:gd name="T14" fmla="*/ 0 60000 65536"/>
              <a:gd name="T15" fmla="*/ 0 60000 65536"/>
              <a:gd name="T16" fmla="*/ 0 60000 65536"/>
              <a:gd name="T17" fmla="*/ 0 60000 65536"/>
              <a:gd name="T18" fmla="*/ 10159 w 21600"/>
              <a:gd name="T19" fmla="*/ 4557 h 21600"/>
              <a:gd name="T20" fmla="*/ 17237 w 21600"/>
              <a:gd name="T21" fmla="*/ 116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875" y="0"/>
                </a:moveTo>
                <a:lnTo>
                  <a:pt x="0" y="21600"/>
                </a:lnTo>
                <a:lnTo>
                  <a:pt x="21600" y="9114"/>
                </a:lnTo>
                <a:lnTo>
                  <a:pt x="12875" y="0"/>
                </a:lnTo>
                <a:close/>
              </a:path>
            </a:pathLst>
          </a:custGeom>
          <a:solidFill>
            <a:srgbClr val="92D050"/>
          </a:solidFill>
          <a:ln w="9525">
            <a:noFill/>
            <a:miter lim="800000"/>
            <a:headEnd/>
            <a:tailEnd/>
          </a:ln>
          <a:effectLst>
            <a:outerShdw dist="107763" dir="8100000" algn="ctr" rotWithShape="0">
              <a:srgbClr val="808080">
                <a:alpha val="50000"/>
              </a:srgbClr>
            </a:outerShdw>
          </a:effectLst>
        </p:spPr>
        <p:txBody>
          <a:bodyPr/>
          <a:lstStyle/>
          <a:p>
            <a:pPr algn="l">
              <a:defRPr/>
            </a:pPr>
            <a:endParaRPr lang="en-US"/>
          </a:p>
        </p:txBody>
      </p:sp>
      <p:graphicFrame>
        <p:nvGraphicFramePr>
          <p:cNvPr id="2052" name="Object 6"/>
          <p:cNvGraphicFramePr>
            <a:graphicFrameLocks noChangeAspect="1"/>
          </p:cNvGraphicFramePr>
          <p:nvPr>
            <p:custDataLst>
              <p:tags r:id="rId25"/>
            </p:custDataLst>
          </p:nvPr>
        </p:nvGraphicFramePr>
        <p:xfrm>
          <a:off x="388938" y="2743200"/>
          <a:ext cx="2049462" cy="420688"/>
        </p:xfrm>
        <a:graphic>
          <a:graphicData uri="http://schemas.openxmlformats.org/presentationml/2006/ole">
            <mc:AlternateContent xmlns:mc="http://schemas.openxmlformats.org/markup-compatibility/2006">
              <mc:Choice xmlns:v="urn:schemas-microsoft-com:vml" Requires="v">
                <p:oleObj spid="_x0000_s2662" name="Equation" r:id="rId58" imgW="1079032" imgH="203112" progId="Equation.DSMT4">
                  <p:embed/>
                </p:oleObj>
              </mc:Choice>
              <mc:Fallback>
                <p:oleObj name="Equation" r:id="rId58" imgW="1079032" imgH="203112" progId="Equation.DSMT4">
                  <p:embed/>
                  <p:pic>
                    <p:nvPicPr>
                      <p:cNvPr id="0" name="Object 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88938" y="2743200"/>
                        <a:ext cx="2049462" cy="42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 name="Wave 53">
            <a:extLst>
              <a:ext uri="{FF2B5EF4-FFF2-40B4-BE49-F238E27FC236}"/>
            </a:extLst>
          </p:cNvPr>
          <p:cNvSpPr/>
          <p:nvPr>
            <p:custDataLst>
              <p:tags r:id="rId26"/>
            </p:custDataLst>
          </p:nvPr>
        </p:nvSpPr>
        <p:spPr bwMode="auto">
          <a:xfrm flipV="1">
            <a:off x="1238250" y="2878138"/>
            <a:ext cx="228600" cy="71437"/>
          </a:xfrm>
          <a:prstGeom prst="wave">
            <a:avLst>
              <a:gd name="adj1" fmla="val 20000"/>
              <a:gd name="adj2" fmla="val 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grpSp>
        <p:nvGrpSpPr>
          <p:cNvPr id="11" name="Group 54"/>
          <p:cNvGrpSpPr>
            <a:grpSpLocks/>
          </p:cNvGrpSpPr>
          <p:nvPr>
            <p:custDataLst>
              <p:tags r:id="rId27"/>
            </p:custDataLst>
          </p:nvPr>
        </p:nvGrpSpPr>
        <p:grpSpPr bwMode="auto">
          <a:xfrm>
            <a:off x="573088" y="4532313"/>
            <a:ext cx="2170112" cy="420687"/>
            <a:chOff x="20638" y="3617913"/>
            <a:chExt cx="2170113" cy="449263"/>
          </a:xfrm>
        </p:grpSpPr>
        <p:graphicFrame>
          <p:nvGraphicFramePr>
            <p:cNvPr id="2053" name="Object 7"/>
            <p:cNvGraphicFramePr>
              <a:graphicFrameLocks noChangeAspect="1"/>
            </p:cNvGraphicFramePr>
            <p:nvPr/>
          </p:nvGraphicFramePr>
          <p:xfrm>
            <a:off x="20638" y="3617913"/>
            <a:ext cx="2170113" cy="449263"/>
          </p:xfrm>
          <a:graphic>
            <a:graphicData uri="http://schemas.openxmlformats.org/presentationml/2006/ole">
              <mc:AlternateContent xmlns:mc="http://schemas.openxmlformats.org/markup-compatibility/2006">
                <mc:Choice xmlns:v="urn:schemas-microsoft-com:vml" Requires="v">
                  <p:oleObj spid="_x0000_s2663" name="Equation" r:id="rId60" imgW="1143000" imgH="203200" progId="Equation.DSMT4">
                    <p:embed/>
                  </p:oleObj>
                </mc:Choice>
                <mc:Fallback>
                  <p:oleObj name="Equation" r:id="rId60" imgW="1143000" imgH="203200" progId="Equation.DSMT4">
                    <p:embed/>
                    <p:pic>
                      <p:nvPicPr>
                        <p:cNvPr id="0" name="Object 7"/>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0638" y="3617913"/>
                          <a:ext cx="217011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 name="Wave 56">
              <a:extLst>
                <a:ext uri="{FF2B5EF4-FFF2-40B4-BE49-F238E27FC236}"/>
              </a:extLst>
            </p:cNvPr>
            <p:cNvSpPr/>
            <p:nvPr>
              <p:custDataLst>
                <p:tags r:id="rId28"/>
              </p:custDataLst>
            </p:nvPr>
          </p:nvSpPr>
          <p:spPr>
            <a:xfrm flipV="1">
              <a:off x="835025" y="3812876"/>
              <a:ext cx="228600" cy="76291"/>
            </a:xfrm>
            <a:prstGeom prst="wave">
              <a:avLst>
                <a:gd name="adj1" fmla="val 20000"/>
                <a:gd name="adj2" fmla="val 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gr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8406"/>
                                        </p:tgtEl>
                                        <p:attrNameLst>
                                          <p:attrName>style.visibility</p:attrName>
                                        </p:attrNameLst>
                                      </p:cBhvr>
                                      <p:to>
                                        <p:strVal val="visible"/>
                                      </p:to>
                                    </p:set>
                                    <p:animEffect transition="in" filter="strips(downLeft)">
                                      <p:cBhvr>
                                        <p:cTn id="7" dur="2000"/>
                                        <p:tgtEl>
                                          <p:spTgt spid="58406"/>
                                        </p:tgtEl>
                                      </p:cBhvr>
                                    </p:animEffect>
                                  </p:childTnLst>
                                </p:cTn>
                              </p:par>
                            </p:childTnLst>
                          </p:cTn>
                        </p:par>
                        <p:par>
                          <p:cTn id="8" fill="hold" nodeType="with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58401"/>
                                        </p:tgtEl>
                                        <p:attrNameLst>
                                          <p:attrName>style.visibility</p:attrName>
                                        </p:attrNameLst>
                                      </p:cBhvr>
                                      <p:to>
                                        <p:strVal val="visible"/>
                                      </p:to>
                                    </p:set>
                                    <p:animEffect transition="in" filter="barn(inHorizontal)">
                                      <p:cBhvr>
                                        <p:cTn id="11" dur="2000"/>
                                        <p:tgtEl>
                                          <p:spTgt spid="58401"/>
                                        </p:tgtEl>
                                      </p:cBhvr>
                                    </p:animEffect>
                                  </p:childTnLst>
                                </p:cTn>
                              </p:par>
                            </p:childTnLst>
                          </p:cTn>
                        </p:par>
                        <p:par>
                          <p:cTn id="12" fill="hold" nodeType="withGroup">
                            <p:stCondLst>
                              <p:cond delay="4000"/>
                            </p:stCondLst>
                            <p:childTnLst>
                              <p:par>
                                <p:cTn id="13" presetID="16" presetClass="entr" presetSubtype="26" fill="hold" grpId="0" nodeType="afterEffect">
                                  <p:stCondLst>
                                    <p:cond delay="0"/>
                                  </p:stCondLst>
                                  <p:childTnLst>
                                    <p:set>
                                      <p:cBhvr>
                                        <p:cTn id="14" dur="1" fill="hold">
                                          <p:stCondLst>
                                            <p:cond delay="0"/>
                                          </p:stCondLst>
                                        </p:cTn>
                                        <p:tgtEl>
                                          <p:spTgt spid="58449"/>
                                        </p:tgtEl>
                                        <p:attrNameLst>
                                          <p:attrName>style.visibility</p:attrName>
                                        </p:attrNameLst>
                                      </p:cBhvr>
                                      <p:to>
                                        <p:strVal val="visible"/>
                                      </p:to>
                                    </p:set>
                                    <p:animEffect transition="in" filter="barn(inHorizontal)">
                                      <p:cBhvr>
                                        <p:cTn id="15" dur="2000"/>
                                        <p:tgtEl>
                                          <p:spTgt spid="58449"/>
                                        </p:tgtEl>
                                      </p:cBhvr>
                                    </p:animEffect>
                                  </p:childTnLst>
                                </p:cTn>
                              </p:par>
                            </p:childTnLst>
                          </p:cTn>
                        </p:par>
                        <p:par>
                          <p:cTn id="16" fill="hold" nodeType="withGroup">
                            <p:stCondLst>
                              <p:cond delay="6000"/>
                            </p:stCondLst>
                            <p:childTnLst>
                              <p:par>
                                <p:cTn id="17" presetID="18" presetClass="entr" presetSubtype="1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2000"/>
                                        <p:tgtEl>
                                          <p:spTgt spid="2"/>
                                        </p:tgtEl>
                                      </p:cBhvr>
                                    </p:animEffect>
                                  </p:childTnLst>
                                </p:cTn>
                              </p:par>
                            </p:childTnLst>
                          </p:cTn>
                        </p:par>
                        <p:par>
                          <p:cTn id="20" fill="hold" nodeType="withGroup">
                            <p:stCondLst>
                              <p:cond delay="8000"/>
                            </p:stCondLst>
                            <p:childTnLst>
                              <p:par>
                                <p:cTn id="21" presetID="5" presetClass="exit" presetSubtype="10" fill="hold" grpId="1" nodeType="afterEffect">
                                  <p:stCondLst>
                                    <p:cond delay="0"/>
                                  </p:stCondLst>
                                  <p:childTnLst>
                                    <p:animEffect transition="out" filter="checkerboard(across)">
                                      <p:cBhvr>
                                        <p:cTn id="22" dur="2000"/>
                                        <p:tgtEl>
                                          <p:spTgt spid="58449"/>
                                        </p:tgtEl>
                                      </p:cBhvr>
                                    </p:animEffect>
                                    <p:set>
                                      <p:cBhvr>
                                        <p:cTn id="23" dur="1" fill="hold">
                                          <p:stCondLst>
                                            <p:cond delay="1999"/>
                                          </p:stCondLst>
                                        </p:cTn>
                                        <p:tgtEl>
                                          <p:spTgt spid="58449"/>
                                        </p:tgtEl>
                                        <p:attrNameLst>
                                          <p:attrName>style.visibility</p:attrName>
                                        </p:attrNameLst>
                                      </p:cBhvr>
                                      <p:to>
                                        <p:strVal val="hidden"/>
                                      </p:to>
                                    </p:set>
                                  </p:childTnLst>
                                </p:cTn>
                              </p:par>
                            </p:childTnLst>
                          </p:cTn>
                        </p:par>
                        <p:par>
                          <p:cTn id="24" fill="hold">
                            <p:stCondLst>
                              <p:cond delay="10000"/>
                            </p:stCondLst>
                            <p:childTnLst>
                              <p:par>
                                <p:cTn id="25" presetID="5" presetClass="exit" presetSubtype="10" fill="hold" grpId="1" nodeType="afterEffect">
                                  <p:stCondLst>
                                    <p:cond delay="0"/>
                                  </p:stCondLst>
                                  <p:childTnLst>
                                    <p:animEffect transition="out" filter="checkerboard(across)">
                                      <p:cBhvr>
                                        <p:cTn id="26" dur="2000"/>
                                        <p:tgtEl>
                                          <p:spTgt spid="58401"/>
                                        </p:tgtEl>
                                      </p:cBhvr>
                                    </p:animEffect>
                                    <p:set>
                                      <p:cBhvr>
                                        <p:cTn id="27" dur="1" fill="hold">
                                          <p:stCondLst>
                                            <p:cond delay="1999"/>
                                          </p:stCondLst>
                                        </p:cTn>
                                        <p:tgtEl>
                                          <p:spTgt spid="58401"/>
                                        </p:tgtEl>
                                        <p:attrNameLst>
                                          <p:attrName>style.visibility</p:attrName>
                                        </p:attrNameLst>
                                      </p:cBhvr>
                                      <p:to>
                                        <p:strVal val="hidden"/>
                                      </p:to>
                                    </p:set>
                                  </p:childTnLst>
                                </p:cTn>
                              </p:par>
                            </p:childTnLst>
                          </p:cTn>
                        </p:par>
                        <p:par>
                          <p:cTn id="28" fill="hold" nodeType="afterGroup">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58451"/>
                                        </p:tgtEl>
                                        <p:attrNameLst>
                                          <p:attrName>style.visibility</p:attrName>
                                        </p:attrNameLst>
                                      </p:cBhvr>
                                      <p:to>
                                        <p:strVal val="visible"/>
                                      </p:to>
                                    </p:set>
                                    <p:animEffect transition="in" filter="diamond(in)">
                                      <p:cBhvr>
                                        <p:cTn id="31" dur="2000"/>
                                        <p:tgtEl>
                                          <p:spTgt spid="58451"/>
                                        </p:tgtEl>
                                      </p:cBhvr>
                                    </p:animEffect>
                                  </p:childTnLst>
                                </p:cTn>
                              </p:par>
                            </p:childTnLst>
                          </p:cTn>
                        </p:par>
                        <p:par>
                          <p:cTn id="32" fill="hold" nodeType="afterGroup">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58403"/>
                                        </p:tgtEl>
                                        <p:attrNameLst>
                                          <p:attrName>style.visibility</p:attrName>
                                        </p:attrNameLst>
                                      </p:cBhvr>
                                      <p:to>
                                        <p:strVal val="visible"/>
                                      </p:to>
                                    </p:set>
                                    <p:animEffect transition="in" filter="diamond(in)">
                                      <p:cBhvr>
                                        <p:cTn id="35" dur="2000"/>
                                        <p:tgtEl>
                                          <p:spTgt spid="58403"/>
                                        </p:tgtEl>
                                      </p:cBhvr>
                                    </p:animEffect>
                                  </p:childTnLst>
                                </p:cTn>
                              </p:par>
                            </p:childTnLst>
                          </p:cTn>
                        </p:par>
                        <p:par>
                          <p:cTn id="36" fill="hold">
                            <p:stCondLst>
                              <p:cond delay="16000"/>
                            </p:stCondLst>
                            <p:childTnLst>
                              <p:par>
                                <p:cTn id="37" presetID="18" presetClass="entr" presetSubtype="12"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2000"/>
                                        <p:tgtEl>
                                          <p:spTgt spid="11"/>
                                        </p:tgtEl>
                                      </p:cBhvr>
                                    </p:animEffect>
                                  </p:childTnLst>
                                </p:cTn>
                              </p:par>
                            </p:childTnLst>
                          </p:cTn>
                        </p:par>
                        <p:par>
                          <p:cTn id="40" fill="hold" nodeType="withGroup">
                            <p:stCondLst>
                              <p:cond delay="18000"/>
                            </p:stCondLst>
                            <p:childTnLst>
                              <p:par>
                                <p:cTn id="41" presetID="18" presetClass="entr" presetSubtype="12" fill="hold" nodeType="afterEffect">
                                  <p:stCondLst>
                                    <p:cond delay="0"/>
                                  </p:stCondLst>
                                  <p:childTnLst>
                                    <p:set>
                                      <p:cBhvr>
                                        <p:cTn id="42" dur="1" fill="hold">
                                          <p:stCondLst>
                                            <p:cond delay="0"/>
                                          </p:stCondLst>
                                        </p:cTn>
                                        <p:tgtEl>
                                          <p:spTgt spid="58407"/>
                                        </p:tgtEl>
                                        <p:attrNameLst>
                                          <p:attrName>style.visibility</p:attrName>
                                        </p:attrNameLst>
                                      </p:cBhvr>
                                      <p:to>
                                        <p:strVal val="visible"/>
                                      </p:to>
                                    </p:set>
                                    <p:animEffect transition="in" filter="strips(downLeft)">
                                      <p:cBhvr>
                                        <p:cTn id="43" dur="2000"/>
                                        <p:tgtEl>
                                          <p:spTgt spid="58407"/>
                                        </p:tgtEl>
                                      </p:cBhvr>
                                    </p:animEffect>
                                  </p:childTnLst>
                                </p:cTn>
                              </p:par>
                            </p:childTnLst>
                          </p:cTn>
                        </p:par>
                        <p:par>
                          <p:cTn id="44" fill="hold" nodeType="withGroup">
                            <p:stCondLst>
                              <p:cond delay="20000"/>
                            </p:stCondLst>
                            <p:childTnLst>
                              <p:par>
                                <p:cTn id="45" presetID="18" presetClass="entr" presetSubtype="12" fill="hold" grpId="0" nodeType="afterEffect">
                                  <p:stCondLst>
                                    <p:cond delay="0"/>
                                  </p:stCondLst>
                                  <p:childTnLst>
                                    <p:set>
                                      <p:cBhvr>
                                        <p:cTn id="46" dur="1" fill="hold">
                                          <p:stCondLst>
                                            <p:cond delay="0"/>
                                          </p:stCondLst>
                                        </p:cTn>
                                        <p:tgtEl>
                                          <p:spTgt spid="58408"/>
                                        </p:tgtEl>
                                        <p:attrNameLst>
                                          <p:attrName>style.visibility</p:attrName>
                                        </p:attrNameLst>
                                      </p:cBhvr>
                                      <p:to>
                                        <p:strVal val="visible"/>
                                      </p:to>
                                    </p:set>
                                    <p:animEffect transition="in" filter="strips(downLeft)">
                                      <p:cBhvr>
                                        <p:cTn id="47" dur="2000"/>
                                        <p:tgtEl>
                                          <p:spTgt spid="58408"/>
                                        </p:tgtEl>
                                      </p:cBhvr>
                                    </p:animEffect>
                                  </p:childTnLst>
                                </p:cTn>
                              </p:par>
                            </p:childTnLst>
                          </p:cTn>
                        </p:par>
                        <p:par>
                          <p:cTn id="48" fill="hold" nodeType="afterGroup">
                            <p:stCondLst>
                              <p:cond delay="22000"/>
                            </p:stCondLst>
                            <p:childTnLst>
                              <p:par>
                                <p:cTn id="49" presetID="14" presetClass="entr" presetSubtype="10" fill="hold" grpId="0" nodeType="afterEffect">
                                  <p:stCondLst>
                                    <p:cond delay="0"/>
                                  </p:stCondLst>
                                  <p:childTnLst>
                                    <p:set>
                                      <p:cBhvr>
                                        <p:cTn id="50" dur="1" fill="hold">
                                          <p:stCondLst>
                                            <p:cond delay="0"/>
                                          </p:stCondLst>
                                        </p:cTn>
                                        <p:tgtEl>
                                          <p:spTgt spid="58409"/>
                                        </p:tgtEl>
                                        <p:attrNameLst>
                                          <p:attrName>style.visibility</p:attrName>
                                        </p:attrNameLst>
                                      </p:cBhvr>
                                      <p:to>
                                        <p:strVal val="visible"/>
                                      </p:to>
                                    </p:set>
                                    <p:animEffect transition="in" filter="randombar(horizontal)">
                                      <p:cBhvr>
                                        <p:cTn id="51" dur="2000"/>
                                        <p:tgtEl>
                                          <p:spTgt spid="58409"/>
                                        </p:tgtEl>
                                      </p:cBhvr>
                                    </p:animEffect>
                                  </p:childTnLst>
                                </p:cTn>
                              </p:par>
                            </p:childTnLst>
                          </p:cTn>
                        </p:par>
                        <p:par>
                          <p:cTn id="52" fill="hold" nodeType="withGroup">
                            <p:stCondLst>
                              <p:cond delay="24000"/>
                            </p:stCondLst>
                            <p:childTnLst>
                              <p:par>
                                <p:cTn id="53" presetID="18" presetClass="entr" presetSubtype="12"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strips(downLeft)">
                                      <p:cBhvr>
                                        <p:cTn id="55" dur="2000"/>
                                        <p:tgtEl>
                                          <p:spTgt spid="3"/>
                                        </p:tgtEl>
                                      </p:cBhvr>
                                    </p:animEffect>
                                  </p:childTnLst>
                                </p:cTn>
                              </p:par>
                            </p:childTnLst>
                          </p:cTn>
                        </p:par>
                        <p:par>
                          <p:cTn id="56" fill="hold" nodeType="withGroup">
                            <p:stCondLst>
                              <p:cond delay="26000"/>
                            </p:stCondLst>
                            <p:childTnLst>
                              <p:par>
                                <p:cTn id="57" presetID="18" presetClass="entr" presetSubtype="12" fill="hold" nodeType="afterEffect">
                                  <p:stCondLst>
                                    <p:cond delay="0"/>
                                  </p:stCondLst>
                                  <p:childTnLst>
                                    <p:set>
                                      <p:cBhvr>
                                        <p:cTn id="58" dur="1" fill="hold">
                                          <p:stCondLst>
                                            <p:cond delay="0"/>
                                          </p:stCondLst>
                                        </p:cTn>
                                        <p:tgtEl>
                                          <p:spTgt spid="58416"/>
                                        </p:tgtEl>
                                        <p:attrNameLst>
                                          <p:attrName>style.visibility</p:attrName>
                                        </p:attrNameLst>
                                      </p:cBhvr>
                                      <p:to>
                                        <p:strVal val="visible"/>
                                      </p:to>
                                    </p:set>
                                    <p:animEffect transition="in" filter="strips(downLeft)">
                                      <p:cBhvr>
                                        <p:cTn id="59" dur="2000"/>
                                        <p:tgtEl>
                                          <p:spTgt spid="58416"/>
                                        </p:tgtEl>
                                      </p:cBhvr>
                                    </p:animEffect>
                                  </p:childTnLst>
                                </p:cTn>
                              </p:par>
                            </p:childTnLst>
                          </p:cTn>
                        </p:par>
                        <p:par>
                          <p:cTn id="60" fill="hold" nodeType="withGroup">
                            <p:stCondLst>
                              <p:cond delay="28000"/>
                            </p:stCondLst>
                            <p:childTnLst>
                              <p:par>
                                <p:cTn id="61" presetID="18" presetClass="entr" presetSubtype="12" fill="hold" grpId="0" nodeType="afterEffect">
                                  <p:stCondLst>
                                    <p:cond delay="0"/>
                                  </p:stCondLst>
                                  <p:childTnLst>
                                    <p:set>
                                      <p:cBhvr>
                                        <p:cTn id="62" dur="1" fill="hold">
                                          <p:stCondLst>
                                            <p:cond delay="0"/>
                                          </p:stCondLst>
                                        </p:cTn>
                                        <p:tgtEl>
                                          <p:spTgt spid="58417"/>
                                        </p:tgtEl>
                                        <p:attrNameLst>
                                          <p:attrName>style.visibility</p:attrName>
                                        </p:attrNameLst>
                                      </p:cBhvr>
                                      <p:to>
                                        <p:strVal val="visible"/>
                                      </p:to>
                                    </p:set>
                                    <p:animEffect transition="in" filter="strips(downLeft)">
                                      <p:cBhvr>
                                        <p:cTn id="63" dur="2000"/>
                                        <p:tgtEl>
                                          <p:spTgt spid="58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1" grpId="0" animBg="1"/>
      <p:bldP spid="58401" grpId="0" animBg="1"/>
      <p:bldP spid="58401" grpId="1" animBg="1"/>
      <p:bldP spid="58406" grpId="0" animBg="1"/>
      <p:bldP spid="58408" grpId="0"/>
      <p:bldP spid="58409" grpId="0" animBg="1"/>
      <p:bldP spid="58417" grpId="0"/>
      <p:bldP spid="58403" grpId="0" animBg="1"/>
      <p:bldP spid="58449" grpId="0" animBg="1"/>
      <p:bldP spid="5844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custDataLst>
              <p:tags r:id="rId2"/>
            </p:custDataLst>
          </p:nvPr>
        </p:nvSpPr>
        <p:spPr bwMode="auto">
          <a:xfrm>
            <a:off x="1447800" y="228600"/>
            <a:ext cx="61912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4800" b="1" dirty="0" err="1">
                <a:solidFill>
                  <a:srgbClr val="FF0000"/>
                </a:solidFill>
                <a:latin typeface="Times New Roman" pitchFamily="18" charset="0"/>
              </a:rPr>
              <a:t>Hướng</a:t>
            </a:r>
            <a:r>
              <a:rPr lang="en-US" altLang="vi-VN" sz="4800" b="1" dirty="0">
                <a:solidFill>
                  <a:srgbClr val="FF0000"/>
                </a:solidFill>
                <a:latin typeface="Times New Roman" pitchFamily="18" charset="0"/>
              </a:rPr>
              <a:t> </a:t>
            </a:r>
            <a:r>
              <a:rPr lang="en-US" altLang="vi-VN" sz="4800" b="1" dirty="0" err="1">
                <a:solidFill>
                  <a:srgbClr val="FF0000"/>
                </a:solidFill>
                <a:latin typeface="Times New Roman" pitchFamily="18" charset="0"/>
              </a:rPr>
              <a:t>dẫn</a:t>
            </a:r>
            <a:r>
              <a:rPr lang="en-US" altLang="vi-VN" sz="4800" b="1" dirty="0">
                <a:solidFill>
                  <a:srgbClr val="FF0000"/>
                </a:solidFill>
                <a:latin typeface="Times New Roman" pitchFamily="18" charset="0"/>
              </a:rPr>
              <a:t> </a:t>
            </a:r>
            <a:r>
              <a:rPr lang="en-US" altLang="vi-VN" sz="4800" b="1" dirty="0" err="1">
                <a:solidFill>
                  <a:srgbClr val="FF0000"/>
                </a:solidFill>
                <a:latin typeface="Times New Roman" pitchFamily="18" charset="0"/>
              </a:rPr>
              <a:t>về</a:t>
            </a:r>
            <a:r>
              <a:rPr lang="en-US" altLang="vi-VN" sz="4800" b="1" dirty="0">
                <a:solidFill>
                  <a:srgbClr val="FF0000"/>
                </a:solidFill>
                <a:latin typeface="Times New Roman" pitchFamily="18" charset="0"/>
              </a:rPr>
              <a:t> </a:t>
            </a:r>
            <a:r>
              <a:rPr lang="en-US" altLang="vi-VN" sz="4800" b="1" dirty="0" err="1">
                <a:solidFill>
                  <a:srgbClr val="FF0000"/>
                </a:solidFill>
                <a:latin typeface="Times New Roman" pitchFamily="18" charset="0"/>
              </a:rPr>
              <a:t>nhà</a:t>
            </a:r>
            <a:endParaRPr lang="en-US" altLang="vi-VN" sz="4800" b="1" dirty="0">
              <a:solidFill>
                <a:srgbClr val="FF0000"/>
              </a:solidFill>
              <a:latin typeface="Times New Roman" pitchFamily="18" charset="0"/>
            </a:endParaRPr>
          </a:p>
        </p:txBody>
      </p:sp>
      <p:sp>
        <p:nvSpPr>
          <p:cNvPr id="24581" name="Text Box 5"/>
          <p:cNvSpPr txBox="1">
            <a:spLocks noChangeArrowheads="1"/>
          </p:cNvSpPr>
          <p:nvPr>
            <p:custDataLst>
              <p:tags r:id="rId3"/>
            </p:custDataLst>
          </p:nvPr>
        </p:nvSpPr>
        <p:spPr bwMode="auto">
          <a:xfrm>
            <a:off x="381000" y="41910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rPr>
              <a:t>3. Học bài và làm bài tập SBT 42-43.1,2,3</a:t>
            </a:r>
          </a:p>
        </p:txBody>
      </p:sp>
      <p:sp>
        <p:nvSpPr>
          <p:cNvPr id="24582" name="Text Box 6"/>
          <p:cNvSpPr txBox="1">
            <a:spLocks noChangeArrowheads="1"/>
          </p:cNvSpPr>
          <p:nvPr>
            <p:custDataLst>
              <p:tags r:id="rId4"/>
            </p:custDataLst>
          </p:nvPr>
        </p:nvSpPr>
        <p:spPr bwMode="auto">
          <a:xfrm>
            <a:off x="381000" y="3429000"/>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dirty="0">
                <a:solidFill>
                  <a:srgbClr val="0000FF"/>
                </a:solidFill>
                <a:latin typeface="Times New Roman" pitchFamily="18" charset="0"/>
              </a:rPr>
              <a:t>2. </a:t>
            </a:r>
            <a:r>
              <a:rPr lang="en-US" altLang="vi-VN" sz="2800" b="1" dirty="0" err="1">
                <a:solidFill>
                  <a:srgbClr val="0000FF"/>
                </a:solidFill>
                <a:latin typeface="Times New Roman" pitchFamily="18" charset="0"/>
              </a:rPr>
              <a:t>Đọc</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có</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thể</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em</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chưa</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biết</a:t>
            </a:r>
            <a:r>
              <a:rPr lang="en-US" altLang="vi-VN" sz="2800" b="1" dirty="0">
                <a:solidFill>
                  <a:srgbClr val="0000FF"/>
                </a:solidFill>
                <a:latin typeface="Times New Roman" pitchFamily="18" charset="0"/>
              </a:rPr>
              <a:t>”</a:t>
            </a:r>
          </a:p>
        </p:txBody>
      </p:sp>
      <p:sp>
        <p:nvSpPr>
          <p:cNvPr id="24583" name="Text Box 7"/>
          <p:cNvSpPr txBox="1">
            <a:spLocks noChangeArrowheads="1"/>
          </p:cNvSpPr>
          <p:nvPr>
            <p:custDataLst>
              <p:tags r:id="rId5"/>
            </p:custDataLst>
          </p:nvPr>
        </p:nvSpPr>
        <p:spPr bwMode="auto">
          <a:xfrm>
            <a:off x="381000" y="48768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rPr>
              <a:t>4. Nghiên cứu trước Bài 44: Thấu kính phân kỳ</a:t>
            </a:r>
          </a:p>
        </p:txBody>
      </p:sp>
      <p:sp>
        <p:nvSpPr>
          <p:cNvPr id="24584" name="Text Box 8"/>
          <p:cNvSpPr txBox="1">
            <a:spLocks noChangeArrowheads="1"/>
          </p:cNvSpPr>
          <p:nvPr>
            <p:custDataLst>
              <p:tags r:id="rId6"/>
            </p:custDataLst>
          </p:nvPr>
        </p:nvSpPr>
        <p:spPr bwMode="auto">
          <a:xfrm>
            <a:off x="381000" y="1905000"/>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dirty="0">
                <a:solidFill>
                  <a:srgbClr val="0000FF"/>
                </a:solidFill>
                <a:latin typeface="Times New Roman" pitchFamily="18" charset="0"/>
              </a:rPr>
              <a:t>1. </a:t>
            </a:r>
            <a:r>
              <a:rPr lang="en-US" altLang="vi-VN" sz="2800" b="1" dirty="0" err="1">
                <a:solidFill>
                  <a:srgbClr val="0000FF"/>
                </a:solidFill>
                <a:latin typeface="Times New Roman" pitchFamily="18" charset="0"/>
              </a:rPr>
              <a:t>Tính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chiều</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cao</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của</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ảnh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và</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khoảng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cách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từ</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ảnh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đến</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thấu</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kính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trong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trường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hợp</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thứ</a:t>
            </a:r>
            <a:r>
              <a:rPr lang="en-US" altLang="vi-VN" sz="2800" b="1" dirty="0">
                <a:solidFill>
                  <a:srgbClr val="0000FF"/>
                </a:solidFill>
                <a:latin typeface="Times New Roman" pitchFamily="18" charset="0"/>
              </a:rPr>
              <a:t> 2 </a:t>
            </a:r>
            <a:r>
              <a:rPr lang="en-US" altLang="vi-VN" sz="2800" b="1" dirty="0" err="1">
                <a:solidFill>
                  <a:srgbClr val="0000FF"/>
                </a:solidFill>
                <a:latin typeface="Times New Roman" pitchFamily="18" charset="0"/>
              </a:rPr>
              <a:t>câu</a:t>
            </a:r>
            <a:r>
              <a:rPr lang="en-US" altLang="vi-VN" sz="2800" b="1" dirty="0">
                <a:solidFill>
                  <a:srgbClr val="0000FF"/>
                </a:solidFill>
                <a:latin typeface="Times New Roman" pitchFamily="18" charset="0"/>
              </a:rPr>
              <a:t> C6 </a:t>
            </a:r>
            <a:r>
              <a:rPr lang="en-US" altLang="vi-VN" sz="2800" b="1" dirty="0" err="1">
                <a:solidFill>
                  <a:srgbClr val="0000FF"/>
                </a:solidFill>
                <a:latin typeface="Times New Roman" pitchFamily="18" charset="0"/>
              </a:rPr>
              <a:t>và</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trả</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lời</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câu</a:t>
            </a:r>
            <a:r>
              <a:rPr lang="en-US" altLang="vi-VN" sz="2800" b="1" dirty="0">
                <a:solidFill>
                  <a:srgbClr val="0000FF"/>
                </a:solidFill>
                <a:latin typeface="Times New Roman" pitchFamily="18" charset="0"/>
              </a:rPr>
              <a:t> C7</a:t>
            </a:r>
          </a:p>
        </p:txBody>
      </p:sp>
      <p:sp>
        <p:nvSpPr>
          <p:cNvPr id="7" name="Text Box 4"/>
          <p:cNvSpPr txBox="1">
            <a:spLocks noChangeArrowheads="1"/>
          </p:cNvSpPr>
          <p:nvPr>
            <p:custDataLst>
              <p:tags r:id="rId7"/>
            </p:custDataLst>
          </p:nvPr>
        </p:nvSpPr>
        <p:spPr bwMode="auto">
          <a:xfrm>
            <a:off x="1447800" y="207818"/>
            <a:ext cx="61912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4800" b="1" dirty="0" err="1">
                <a:solidFill>
                  <a:srgbClr val="FF0000"/>
                </a:solidFill>
                <a:latin typeface="Times New Roman" pitchFamily="18" charset="0"/>
              </a:rPr>
              <a:t>Hướng</a:t>
            </a:r>
            <a:r>
              <a:rPr lang="en-US" altLang="vi-VN" sz="4800" b="1" dirty="0">
                <a:solidFill>
                  <a:srgbClr val="FF0000"/>
                </a:solidFill>
                <a:latin typeface="Times New Roman" pitchFamily="18" charset="0"/>
              </a:rPr>
              <a:t> </a:t>
            </a:r>
            <a:r>
              <a:rPr lang="en-US" altLang="vi-VN" sz="4800" b="1" dirty="0" err="1">
                <a:solidFill>
                  <a:srgbClr val="FF0000"/>
                </a:solidFill>
                <a:latin typeface="Times New Roman" pitchFamily="18" charset="0"/>
              </a:rPr>
              <a:t>dẫn</a:t>
            </a:r>
            <a:r>
              <a:rPr lang="en-US" altLang="vi-VN" sz="4800" b="1" dirty="0">
                <a:solidFill>
                  <a:srgbClr val="FF0000"/>
                </a:solidFill>
                <a:latin typeface="Times New Roman" pitchFamily="18" charset="0"/>
              </a:rPr>
              <a:t> </a:t>
            </a:r>
            <a:r>
              <a:rPr lang="en-US" altLang="vi-VN" sz="4800" b="1" dirty="0" err="1">
                <a:solidFill>
                  <a:srgbClr val="FF0000"/>
                </a:solidFill>
                <a:latin typeface="Times New Roman" pitchFamily="18" charset="0"/>
              </a:rPr>
              <a:t>về</a:t>
            </a:r>
            <a:r>
              <a:rPr lang="en-US" altLang="vi-VN" sz="4800" b="1" dirty="0">
                <a:solidFill>
                  <a:srgbClr val="FF0000"/>
                </a:solidFill>
                <a:latin typeface="Times New Roman" pitchFamily="18" charset="0"/>
              </a:rPr>
              <a:t> </a:t>
            </a:r>
            <a:r>
              <a:rPr lang="en-US" altLang="vi-VN" sz="4800" b="1" dirty="0" err="1">
                <a:solidFill>
                  <a:srgbClr val="FF0000"/>
                </a:solidFill>
                <a:latin typeface="Times New Roman" pitchFamily="18" charset="0"/>
              </a:rPr>
              <a:t>nhà</a:t>
            </a:r>
            <a:endParaRPr lang="en-US" altLang="vi-VN" sz="4800" b="1" dirty="0">
              <a:solidFill>
                <a:srgbClr val="FF0000"/>
              </a:solidFill>
              <a:latin typeface="Times New Roman" pitchFamily="18" charset="0"/>
            </a:endParaRPr>
          </a:p>
        </p:txBody>
      </p:sp>
      <p:sp>
        <p:nvSpPr>
          <p:cNvPr id="8" name="Text Box 8"/>
          <p:cNvSpPr txBox="1">
            <a:spLocks noChangeArrowheads="1"/>
          </p:cNvSpPr>
          <p:nvPr>
            <p:custDataLst>
              <p:tags r:id="rId8"/>
            </p:custDataLst>
          </p:nvPr>
        </p:nvSpPr>
        <p:spPr bwMode="auto">
          <a:xfrm>
            <a:off x="381000" y="1884218"/>
            <a:ext cx="8763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dirty="0">
                <a:solidFill>
                  <a:srgbClr val="0000FF"/>
                </a:solidFill>
                <a:latin typeface="Times New Roman" pitchFamily="18" charset="0"/>
              </a:rPr>
              <a:t>1. </a:t>
            </a:r>
            <a:r>
              <a:rPr lang="en-US" altLang="vi-VN" sz="2800" b="1" dirty="0" err="1">
                <a:solidFill>
                  <a:srgbClr val="0000FF"/>
                </a:solidFill>
                <a:latin typeface="Times New Roman" pitchFamily="18" charset="0"/>
              </a:rPr>
              <a:t>Tính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chiều</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cao</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của</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ảnh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và</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khoảng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cách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từ</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ảnh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đến</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thấu</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kính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trong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trường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hợp</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thứ</a:t>
            </a:r>
            <a:r>
              <a:rPr lang="en-US" altLang="vi-VN" sz="2800" b="1" dirty="0">
                <a:solidFill>
                  <a:srgbClr val="0000FF"/>
                </a:solidFill>
                <a:latin typeface="Times New Roman" pitchFamily="18" charset="0"/>
              </a:rPr>
              <a:t> 2 </a:t>
            </a:r>
            <a:r>
              <a:rPr lang="en-US" altLang="vi-VN" sz="2800" b="1" dirty="0" err="1">
                <a:solidFill>
                  <a:srgbClr val="0000FF"/>
                </a:solidFill>
                <a:latin typeface="Times New Roman" pitchFamily="18" charset="0"/>
              </a:rPr>
              <a:t>câu</a:t>
            </a:r>
            <a:r>
              <a:rPr lang="en-US" altLang="vi-VN" sz="2800" b="1" dirty="0">
                <a:solidFill>
                  <a:srgbClr val="0000FF"/>
                </a:solidFill>
                <a:latin typeface="Times New Roman" pitchFamily="18" charset="0"/>
              </a:rPr>
              <a:t> C6 </a:t>
            </a:r>
            <a:r>
              <a:rPr lang="en-US" altLang="vi-VN" sz="2800" b="1" dirty="0" err="1">
                <a:solidFill>
                  <a:srgbClr val="0000FF"/>
                </a:solidFill>
                <a:latin typeface="Times New Roman" pitchFamily="18" charset="0"/>
              </a:rPr>
              <a:t>và</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trả</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lời</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câu</a:t>
            </a:r>
            <a:r>
              <a:rPr lang="en-US" altLang="vi-VN" sz="2800" b="1" dirty="0">
                <a:solidFill>
                  <a:srgbClr val="0000FF"/>
                </a:solidFill>
                <a:latin typeface="Times New Roman" pitchFamily="18" charset="0"/>
              </a:rPr>
              <a:t> C7</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blinds(horizontal)">
                                      <p:cBhvr>
                                        <p:cTn id="7" dur="2000"/>
                                        <p:tgtEl>
                                          <p:spTgt spid="24580">
                                            <p:txEl>
                                              <p:pRg st="0" end="0"/>
                                            </p:txEl>
                                          </p:spTgt>
                                        </p:tgtEl>
                                      </p:cBhvr>
                                    </p:animEffect>
                                  </p:childTnLst>
                                </p:cTn>
                              </p:par>
                            </p:childTnLst>
                          </p:cTn>
                        </p:par>
                        <p:par>
                          <p:cTn id="8" fill="hold" nodeType="with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4584"/>
                                        </p:tgtEl>
                                        <p:attrNameLst>
                                          <p:attrName>style.visibility</p:attrName>
                                        </p:attrNameLst>
                                      </p:cBhvr>
                                      <p:to>
                                        <p:strVal val="visible"/>
                                      </p:to>
                                    </p:set>
                                    <p:animEffect transition="in" filter="diamond(in)">
                                      <p:cBhvr>
                                        <p:cTn id="11" dur="2000"/>
                                        <p:tgtEl>
                                          <p:spTgt spid="24584"/>
                                        </p:tgtEl>
                                      </p:cBhvr>
                                    </p:animEffect>
                                  </p:childTnLst>
                                </p:cTn>
                              </p:par>
                            </p:childTnLst>
                          </p:cTn>
                        </p:par>
                        <p:par>
                          <p:cTn id="12" fill="hold" nodeType="with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diamond(in)">
                                      <p:cBhvr>
                                        <p:cTn id="15" dur="2000"/>
                                        <p:tgtEl>
                                          <p:spTgt spid="24582"/>
                                        </p:tgtEl>
                                      </p:cBhvr>
                                    </p:animEffect>
                                  </p:childTnLst>
                                </p:cTn>
                              </p:par>
                            </p:childTnLst>
                          </p:cTn>
                        </p:par>
                        <p:par>
                          <p:cTn id="16" fill="hold" nodeType="withGroup">
                            <p:stCondLst>
                              <p:cond delay="6000"/>
                            </p:stCondLst>
                            <p:childTnLst>
                              <p:par>
                                <p:cTn id="17" presetID="4" presetClass="entr" presetSubtype="16" fill="hold" grpId="0" nodeType="afterEffect">
                                  <p:stCondLst>
                                    <p:cond delay="0"/>
                                  </p:stCondLst>
                                  <p:childTnLst>
                                    <p:set>
                                      <p:cBhvr>
                                        <p:cTn id="18" dur="1" fill="hold">
                                          <p:stCondLst>
                                            <p:cond delay="0"/>
                                          </p:stCondLst>
                                        </p:cTn>
                                        <p:tgtEl>
                                          <p:spTgt spid="24581"/>
                                        </p:tgtEl>
                                        <p:attrNameLst>
                                          <p:attrName>style.visibility</p:attrName>
                                        </p:attrNameLst>
                                      </p:cBhvr>
                                      <p:to>
                                        <p:strVal val="visible"/>
                                      </p:to>
                                    </p:set>
                                    <p:animEffect transition="in" filter="box(in)">
                                      <p:cBhvr>
                                        <p:cTn id="19" dur="2000"/>
                                        <p:tgtEl>
                                          <p:spTgt spid="24581"/>
                                        </p:tgtEl>
                                      </p:cBhvr>
                                    </p:animEffect>
                                  </p:childTnLst>
                                </p:cTn>
                              </p:par>
                            </p:childTnLst>
                          </p:cTn>
                        </p:par>
                        <p:par>
                          <p:cTn id="20" fill="hold" nodeType="withGroup">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24583"/>
                                        </p:tgtEl>
                                        <p:attrNameLst>
                                          <p:attrName>style.visibility</p:attrName>
                                        </p:attrNameLst>
                                      </p:cBhvr>
                                      <p:to>
                                        <p:strVal val="visible"/>
                                      </p:to>
                                    </p:set>
                                    <p:animEffect transition="in" filter="diamond(in)">
                                      <p:cBhvr>
                                        <p:cTn id="23" dur="2000"/>
                                        <p:tgtEl>
                                          <p:spTgt spid="24583"/>
                                        </p:tgtEl>
                                      </p:cBhvr>
                                    </p:animEffect>
                                  </p:childTnLst>
                                </p:cTn>
                              </p:par>
                            </p:childTnLst>
                          </p:cTn>
                        </p:par>
                        <p:par>
                          <p:cTn id="24" fill="hold">
                            <p:stCondLst>
                              <p:cond delay="10000"/>
                            </p:stCondLst>
                            <p:childTnLst>
                              <p:par>
                                <p:cTn id="25" presetID="3" presetClass="entr" presetSubtype="10"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2000"/>
                                        <p:tgtEl>
                                          <p:spTgt spid="7">
                                            <p:txEl>
                                              <p:pRg st="0" end="0"/>
                                            </p:txEl>
                                          </p:spTgt>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P spid="2458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2"/>
          <p:cNvPicPr>
            <a:picLocks noChangeAspect="1" noChangeArrowheads="1"/>
          </p:cNvPicPr>
          <p:nvPr/>
        </p:nvPicPr>
        <p:blipFill>
          <a:blip r:embed="rId4">
            <a:extLst>
              <a:ext uri="{28A0092B-C50C-407E-A947-70E740481C1C}">
                <a14:useLocalDpi xmlns:a14="http://schemas.microsoft.com/office/drawing/2010/main" val="0"/>
              </a:ext>
            </a:extLst>
          </a:blip>
          <a:srcRect t="9877"/>
          <a:stretch>
            <a:fillRect/>
          </a:stretch>
        </p:blipFill>
        <p:spPr bwMode="auto">
          <a:xfrm rot="-60000">
            <a:off x="381000" y="76200"/>
            <a:ext cx="9144000" cy="67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glas005"/>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233363"/>
            <a:ext cx="4360863"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4"/>
          <p:cNvSpPr>
            <a:spLocks noChangeArrowheads="1" noChangeShapeType="1" noTextEdit="1"/>
          </p:cNvSpPr>
          <p:nvPr>
            <p:custDataLst>
              <p:tags r:id="rId3"/>
            </p:custDataLst>
          </p:nvPr>
        </p:nvSpPr>
        <p:spPr bwMode="auto">
          <a:xfrm>
            <a:off x="990600" y="3048000"/>
            <a:ext cx="6858000" cy="2438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b="1" kern="10" dirty="0">
                <a:ln w="9525">
                  <a:round/>
                  <a:headEnd/>
                  <a:tailEnd/>
                </a:ln>
                <a:solidFill>
                  <a:srgbClr val="3366FF">
                    <a:alpha val="52156"/>
                  </a:srgbClr>
                </a:solidFill>
                <a:latin typeface="Times New Roman"/>
                <a:cs typeface="Times New Roman"/>
              </a:rPr>
              <a:t>ẢNH CỦA MỘT VẬT TẠO BỞI </a:t>
            </a:r>
          </a:p>
          <a:p>
            <a:r>
              <a:rPr lang="en-US" sz="3600" b="1" kern="10" dirty="0">
                <a:ln w="9525">
                  <a:round/>
                  <a:headEnd/>
                  <a:tailEnd/>
                </a:ln>
                <a:solidFill>
                  <a:srgbClr val="3366FF">
                    <a:alpha val="52156"/>
                  </a:srgbClr>
                </a:solidFill>
                <a:latin typeface="Times New Roman"/>
                <a:cs typeface="Times New Roman"/>
              </a:rPr>
              <a:t>THẤU KÍNH HỘI TỤ</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wipe(up)">
                                      <p:cBhvr>
                                        <p:cTn id="7"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ext Box 8"/>
          <p:cNvSpPr txBox="1">
            <a:spLocks noChangeArrowheads="1"/>
          </p:cNvSpPr>
          <p:nvPr>
            <p:custDataLst>
              <p:tags r:id="rId2"/>
            </p:custDataLst>
          </p:nvPr>
        </p:nvSpPr>
        <p:spPr bwMode="auto">
          <a:xfrm>
            <a:off x="804863" y="152400"/>
            <a:ext cx="3157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3200" b="1" dirty="0">
                <a:latin typeface="Times New Roman" pitchFamily="18" charset="0"/>
              </a:rPr>
              <a:t>1. </a:t>
            </a:r>
            <a:r>
              <a:rPr lang="en-US" altLang="vi-VN" sz="3200" b="1" dirty="0" err="1">
                <a:latin typeface="Times New Roman" pitchFamily="18" charset="0"/>
              </a:rPr>
              <a:t>Thí</a:t>
            </a:r>
            <a:r>
              <a:rPr lang="en-US" altLang="vi-VN" sz="3200" b="1" dirty="0">
                <a:latin typeface="Times New Roman" pitchFamily="18" charset="0"/>
              </a:rPr>
              <a:t> </a:t>
            </a:r>
            <a:r>
              <a:rPr lang="en-US" altLang="vi-VN" sz="3200" b="1" dirty="0" err="1">
                <a:latin typeface="Times New Roman" pitchFamily="18" charset="0"/>
              </a:rPr>
              <a:t>nghiệm</a:t>
            </a:r>
            <a:endParaRPr lang="en-US" altLang="vi-VN" sz="3200" b="1" dirty="0">
              <a:latin typeface="Times New Roman" pitchFamily="18" charset="0"/>
            </a:endParaRPr>
          </a:p>
        </p:txBody>
      </p:sp>
      <p:sp>
        <p:nvSpPr>
          <p:cNvPr id="7" name="Text Box 6"/>
          <p:cNvSpPr txBox="1">
            <a:spLocks noChangeArrowheads="1"/>
          </p:cNvSpPr>
          <p:nvPr>
            <p:custDataLst>
              <p:tags r:id="rId3"/>
            </p:custDataLst>
          </p:nvPr>
        </p:nvSpPr>
        <p:spPr bwMode="auto">
          <a:xfrm>
            <a:off x="1371600" y="654050"/>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dirty="0" err="1">
                <a:solidFill>
                  <a:srgbClr val="0000FF"/>
                </a:solidFill>
                <a:latin typeface="Times New Roman" pitchFamily="18" charset="0"/>
              </a:rPr>
              <a:t>Ảnh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thật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Rõ</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nét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trên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màn</a:t>
            </a:r>
            <a:endParaRPr lang="en-US" altLang="vi-VN" sz="2400" b="1" dirty="0">
              <a:solidFill>
                <a:srgbClr val="0000FF"/>
              </a:solidFill>
              <a:latin typeface="Times New Roman" pitchFamily="18" charset="0"/>
            </a:endParaRPr>
          </a:p>
          <a:p>
            <a:pPr eaLnBrk="1" hangingPunct="1">
              <a:spcBef>
                <a:spcPct val="50000"/>
              </a:spcBef>
            </a:pPr>
            <a:r>
              <a:rPr lang="en-US" altLang="vi-VN" sz="2400" b="1" dirty="0" err="1">
                <a:solidFill>
                  <a:srgbClr val="0000FF"/>
                </a:solidFill>
                <a:latin typeface="Times New Roman" pitchFamily="18" charset="0"/>
              </a:rPr>
              <a:t>Ảnh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ảo</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Không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hứng</a:t>
            </a:r>
            <a:r>
              <a:rPr lang="en-US" altLang="vi-VN" sz="2400" b="1" dirty="0">
                <a:solidFill>
                  <a:srgbClr val="0000FF"/>
                </a:solidFill>
                <a:latin typeface="Times New Roman" pitchFamily="18" charset="0"/>
              </a:rPr>
              <a:t> đ</a:t>
            </a:r>
            <a:r>
              <a:rPr lang="vi-VN" altLang="vi-VN" sz="2400" b="1" dirty="0">
                <a:solidFill>
                  <a:srgbClr val="0000FF"/>
                </a:solidFill>
                <a:latin typeface="Times New Roman" pitchFamily="18" charset="0"/>
              </a:rPr>
              <a:t>ược trên màn.</a:t>
            </a:r>
            <a:endParaRPr lang="en-US" altLang="vi-VN" sz="2400" b="1" dirty="0">
              <a:solidFill>
                <a:srgbClr val="0000FF"/>
              </a:solidFill>
              <a:latin typeface="Times New Roman" pitchFamily="18" charset="0"/>
            </a:endParaRPr>
          </a:p>
          <a:p>
            <a:pPr eaLnBrk="1" hangingPunct="1">
              <a:spcBef>
                <a:spcPct val="50000"/>
              </a:spcBef>
            </a:pPr>
            <a:r>
              <a:rPr lang="en-US" altLang="vi-VN" sz="2400" b="1" dirty="0">
                <a:solidFill>
                  <a:srgbClr val="0000FF"/>
                </a:solidFill>
                <a:latin typeface="Times New Roman" pitchFamily="18" charset="0"/>
              </a:rPr>
              <a:t>d: </a:t>
            </a:r>
            <a:r>
              <a:rPr lang="en-US" altLang="vi-VN" sz="2400" b="1" dirty="0" err="1">
                <a:solidFill>
                  <a:srgbClr val="0000FF"/>
                </a:solidFill>
                <a:latin typeface="Times New Roman" pitchFamily="18" charset="0"/>
              </a:rPr>
              <a:t>Khoảng</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cách</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từ</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vật</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đến</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thấu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kính</a:t>
            </a:r>
            <a:endParaRPr lang="en-US" altLang="vi-VN" sz="2400" b="1" dirty="0">
              <a:solidFill>
                <a:srgbClr val="0000FF"/>
              </a:solidFill>
              <a:latin typeface="Times New Roman" pitchFamily="18" charset="0"/>
            </a:endParaRPr>
          </a:p>
          <a:p>
            <a:pPr eaLnBrk="1" hangingPunct="1">
              <a:spcBef>
                <a:spcPct val="50000"/>
              </a:spcBef>
            </a:pPr>
            <a:r>
              <a:rPr lang="en-US" altLang="vi-VN" sz="2400" b="1" dirty="0">
                <a:solidFill>
                  <a:srgbClr val="0000FF"/>
                </a:solidFill>
                <a:latin typeface="Times New Roman" pitchFamily="18" charset="0"/>
              </a:rPr>
              <a:t>f: </a:t>
            </a:r>
            <a:r>
              <a:rPr lang="en-US" altLang="vi-VN" sz="2400" b="1" dirty="0" err="1">
                <a:solidFill>
                  <a:srgbClr val="0000FF"/>
                </a:solidFill>
                <a:latin typeface="Times New Roman" pitchFamily="18" charset="0"/>
              </a:rPr>
              <a:t>Tiêu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cự</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của</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thấu</a:t>
            </a:r>
            <a:r>
              <a:rPr lang="en-US" altLang="vi-VN" sz="2400" b="1" dirty="0">
                <a:solidFill>
                  <a:srgbClr val="0000FF"/>
                </a:solidFill>
                <a:latin typeface="Times New Roman" pitchFamily="18" charset="0"/>
              </a:rPr>
              <a:t> </a:t>
            </a:r>
            <a:r>
              <a:rPr lang="en-US" altLang="vi-VN" sz="2400" b="1" dirty="0" err="1">
                <a:solidFill>
                  <a:srgbClr val="0000FF"/>
                </a:solidFill>
                <a:latin typeface="Times New Roman" pitchFamily="18" charset="0"/>
              </a:rPr>
              <a:t>kính</a:t>
            </a:r>
            <a:endParaRPr lang="en-US" altLang="vi-VN" sz="2400" b="1" dirty="0">
              <a:solidFill>
                <a:srgbClr val="0000FF"/>
              </a:solidFill>
              <a:latin typeface="Times New Roman" pitchFamily="18" charset="0"/>
            </a:endParaRPr>
          </a:p>
        </p:txBody>
      </p:sp>
      <p:sp>
        <p:nvSpPr>
          <p:cNvPr id="6" name="Text Box 9"/>
          <p:cNvSpPr txBox="1">
            <a:spLocks noChangeArrowheads="1"/>
          </p:cNvSpPr>
          <p:nvPr>
            <p:custDataLst>
              <p:tags r:id="rId4"/>
            </p:custDataLst>
          </p:nvPr>
        </p:nvSpPr>
        <p:spPr bwMode="auto">
          <a:xfrm>
            <a:off x="962025" y="282892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dirty="0"/>
              <a:t>a. </a:t>
            </a:r>
            <a:r>
              <a:rPr lang="en-US" altLang="vi-VN" sz="2800" b="1" dirty="0" err="1"/>
              <a:t>Đặt</a:t>
            </a:r>
            <a:r>
              <a:rPr lang="en-US" altLang="vi-VN" sz="2800" b="1" dirty="0"/>
              <a:t> </a:t>
            </a:r>
            <a:r>
              <a:rPr lang="en-US" altLang="vi-VN" sz="2800" b="1" dirty="0" err="1"/>
              <a:t>vật</a:t>
            </a:r>
            <a:r>
              <a:rPr lang="en-US" altLang="vi-VN" sz="2800" b="1" dirty="0"/>
              <a:t> </a:t>
            </a:r>
            <a:r>
              <a:rPr lang="en-US" altLang="vi-VN" sz="2800" b="1" dirty="0" err="1"/>
              <a:t>ngoài</a:t>
            </a:r>
            <a:r>
              <a:rPr lang="en-US" altLang="vi-VN" sz="2800" b="1" dirty="0"/>
              <a:t> </a:t>
            </a:r>
            <a:r>
              <a:rPr lang="en-US" altLang="vi-VN" sz="2800" b="1" dirty="0" err="1"/>
              <a:t>khoảng</a:t>
            </a:r>
            <a:r>
              <a:rPr lang="en-US" altLang="vi-VN" sz="2800" b="1" dirty="0"/>
              <a:t> </a:t>
            </a:r>
            <a:r>
              <a:rPr lang="en-US" altLang="vi-VN" sz="2800" b="1" dirty="0" err="1"/>
              <a:t>tiêu</a:t>
            </a:r>
            <a:r>
              <a:rPr lang="en-US" altLang="vi-VN" sz="2800" b="1" dirty="0"/>
              <a:t> </a:t>
            </a:r>
            <a:r>
              <a:rPr lang="en-US" altLang="vi-VN" sz="2800" b="1" dirty="0" err="1"/>
              <a:t>cự</a:t>
            </a:r>
            <a:r>
              <a:rPr lang="en-US" altLang="vi-VN" sz="2800" b="1" dirty="0"/>
              <a:t>:</a:t>
            </a:r>
          </a:p>
        </p:txBody>
      </p:sp>
      <p:sp>
        <p:nvSpPr>
          <p:cNvPr id="8" name="Text Box 10"/>
          <p:cNvSpPr txBox="1">
            <a:spLocks noChangeArrowheads="1"/>
          </p:cNvSpPr>
          <p:nvPr>
            <p:custDataLst>
              <p:tags r:id="rId5"/>
            </p:custDataLst>
          </p:nvPr>
        </p:nvSpPr>
        <p:spPr bwMode="auto">
          <a:xfrm>
            <a:off x="990600" y="5551488"/>
            <a:ext cx="6096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4400" b="1" baseline="30000"/>
              <a:t>b. Đặt vật trong khoảng tiêu cự:</a:t>
            </a:r>
          </a:p>
        </p:txBody>
      </p:sp>
      <p:sp>
        <p:nvSpPr>
          <p:cNvPr id="9" name="Text Box 355"/>
          <p:cNvSpPr txBox="1">
            <a:spLocks noChangeArrowheads="1"/>
          </p:cNvSpPr>
          <p:nvPr>
            <p:custDataLst>
              <p:tags r:id="rId6"/>
            </p:custDataLst>
          </p:nvPr>
        </p:nvSpPr>
        <p:spPr bwMode="auto">
          <a:xfrm>
            <a:off x="1562100" y="4191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 hợp 2: d &gt; 2f</a:t>
            </a:r>
          </a:p>
        </p:txBody>
      </p:sp>
      <p:sp>
        <p:nvSpPr>
          <p:cNvPr id="10" name="Text Box 356"/>
          <p:cNvSpPr txBox="1">
            <a:spLocks noChangeArrowheads="1"/>
          </p:cNvSpPr>
          <p:nvPr>
            <p:custDataLst>
              <p:tags r:id="rId7"/>
            </p:custDataLst>
          </p:nvPr>
        </p:nvSpPr>
        <p:spPr bwMode="auto">
          <a:xfrm>
            <a:off x="1562100" y="4800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 hợp 3: f &lt; d &lt; 2f</a:t>
            </a:r>
          </a:p>
        </p:txBody>
      </p:sp>
      <p:sp>
        <p:nvSpPr>
          <p:cNvPr id="11" name="Text Box 354"/>
          <p:cNvSpPr txBox="1">
            <a:spLocks noChangeArrowheads="1"/>
          </p:cNvSpPr>
          <p:nvPr>
            <p:custDataLst>
              <p:tags r:id="rId8"/>
            </p:custDataLst>
          </p:nvPr>
        </p:nvSpPr>
        <p:spPr bwMode="auto">
          <a:xfrm>
            <a:off x="1562100" y="35052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 hợp 1: Vật ở rất xa thấu kính</a:t>
            </a:r>
          </a:p>
        </p:txBody>
      </p:sp>
      <p:sp>
        <p:nvSpPr>
          <p:cNvPr id="12" name="Text Box 354"/>
          <p:cNvSpPr txBox="1">
            <a:spLocks noChangeArrowheads="1"/>
          </p:cNvSpPr>
          <p:nvPr>
            <p:custDataLst>
              <p:tags r:id="rId9"/>
            </p:custDataLst>
          </p:nvPr>
        </p:nvSpPr>
        <p:spPr bwMode="auto">
          <a:xfrm>
            <a:off x="1562100" y="59388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a:t>
            </a:r>
            <a:r>
              <a:rPr lang="en-US" altLang="vi-VN" sz="2400" b="1">
                <a:solidFill>
                  <a:srgbClr val="FF0000"/>
                </a:solidFill>
              </a:rPr>
              <a:t> </a:t>
            </a:r>
            <a:r>
              <a:rPr lang="en-US" altLang="vi-VN" sz="2400" b="1">
                <a:solidFill>
                  <a:srgbClr val="FF0000"/>
                </a:solidFill>
                <a:latin typeface="Times New Roman" pitchFamily="18" charset="0"/>
              </a:rPr>
              <a:t>hợp 4: d &lt; f</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arn(inVertical)">
                                      <p:cBhvr>
                                        <p:cTn id="7" dur="5000"/>
                                        <p:tgtEl>
                                          <p:spTgt spid="37896"/>
                                        </p:tgtEl>
                                      </p:cBhvr>
                                    </p:animEffect>
                                  </p:childTnLst>
                                </p:cTn>
                              </p:par>
                            </p:childTnLst>
                          </p:cTn>
                        </p:par>
                        <p:par>
                          <p:cTn id="8" fill="hold">
                            <p:stCondLst>
                              <p:cond delay="5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0"/>
                                        <p:tgtEl>
                                          <p:spTgt spid="7"/>
                                        </p:tgtEl>
                                      </p:cBhvr>
                                    </p:animEffect>
                                  </p:childTnLst>
                                </p:cTn>
                              </p:par>
                            </p:childTnLst>
                          </p:cTn>
                        </p:par>
                        <p:par>
                          <p:cTn id="12" fill="hold">
                            <p:stCondLst>
                              <p:cond delay="10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0"/>
                                        <p:tgtEl>
                                          <p:spTgt spid="6"/>
                                        </p:tgtEl>
                                      </p:cBhvr>
                                    </p:animEffect>
                                  </p:childTnLst>
                                </p:cTn>
                              </p:par>
                            </p:childTnLst>
                          </p:cTn>
                        </p:par>
                        <p:par>
                          <p:cTn id="16" fill="hold">
                            <p:stCondLst>
                              <p:cond delay="15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0"/>
                                        <p:tgtEl>
                                          <p:spTgt spid="8"/>
                                        </p:tgtEl>
                                      </p:cBhvr>
                                    </p:animEffect>
                                  </p:childTnLst>
                                </p:cTn>
                              </p:par>
                            </p:childTnLst>
                          </p:cTn>
                        </p:par>
                        <p:par>
                          <p:cTn id="20" fill="hold">
                            <p:stCondLst>
                              <p:cond delay="20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0"/>
                                        <p:tgtEl>
                                          <p:spTgt spid="9"/>
                                        </p:tgtEl>
                                      </p:cBhvr>
                                    </p:animEffect>
                                  </p:childTnLst>
                                </p:cTn>
                              </p:par>
                            </p:childTnLst>
                          </p:cTn>
                        </p:par>
                        <p:par>
                          <p:cTn id="24" fill="hold">
                            <p:stCondLst>
                              <p:cond delay="250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0"/>
                                        <p:tgtEl>
                                          <p:spTgt spid="10"/>
                                        </p:tgtEl>
                                      </p:cBhvr>
                                    </p:animEffect>
                                  </p:childTnLst>
                                </p:cTn>
                              </p:par>
                            </p:childTnLst>
                          </p:cTn>
                        </p:par>
                        <p:par>
                          <p:cTn id="28" fill="hold">
                            <p:stCondLst>
                              <p:cond delay="30000"/>
                            </p:stCondLst>
                            <p:childTnLst>
                              <p:par>
                                <p:cTn id="29" presetID="16" presetClass="entr" presetSubtype="2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0"/>
                                        <p:tgtEl>
                                          <p:spTgt spid="11"/>
                                        </p:tgtEl>
                                      </p:cBhvr>
                                    </p:animEffect>
                                  </p:childTnLst>
                                </p:cTn>
                              </p:par>
                            </p:childTnLst>
                          </p:cTn>
                        </p:par>
                        <p:par>
                          <p:cTn id="32" fill="hold">
                            <p:stCondLst>
                              <p:cond delay="35000"/>
                            </p:stCondLst>
                            <p:childTnLst>
                              <p:par>
                                <p:cTn id="33" presetID="16" presetClass="entr" presetSubtype="2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7" grpId="0"/>
      <p:bldP spid="6"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Text Box 8"/>
          <p:cNvSpPr txBox="1">
            <a:spLocks noChangeArrowheads="1"/>
          </p:cNvSpPr>
          <p:nvPr>
            <p:custDataLst>
              <p:tags r:id="rId2"/>
            </p:custDataLst>
          </p:nvPr>
        </p:nvSpPr>
        <p:spPr bwMode="auto">
          <a:xfrm>
            <a:off x="804863" y="152400"/>
            <a:ext cx="3157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3200" b="1">
                <a:solidFill>
                  <a:srgbClr val="000000"/>
                </a:solidFill>
                <a:latin typeface="Times New Roman" pitchFamily="18" charset="0"/>
              </a:rPr>
              <a:t>1. Thí nghiệm</a:t>
            </a:r>
          </a:p>
        </p:txBody>
      </p:sp>
      <p:sp>
        <p:nvSpPr>
          <p:cNvPr id="7" name="Text Box 6"/>
          <p:cNvSpPr txBox="1">
            <a:spLocks noChangeArrowheads="1"/>
          </p:cNvSpPr>
          <p:nvPr>
            <p:custDataLst>
              <p:tags r:id="rId3"/>
            </p:custDataLst>
          </p:nvPr>
        </p:nvSpPr>
        <p:spPr bwMode="auto">
          <a:xfrm>
            <a:off x="1371600" y="654050"/>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0000FF"/>
                </a:solidFill>
                <a:latin typeface="Times New Roman" pitchFamily="18" charset="0"/>
              </a:rPr>
              <a:t>Ảnh thật: Rõ nét trên màn</a:t>
            </a:r>
          </a:p>
          <a:p>
            <a:pPr eaLnBrk="1" hangingPunct="1">
              <a:spcBef>
                <a:spcPct val="50000"/>
              </a:spcBef>
            </a:pPr>
            <a:r>
              <a:rPr lang="en-US" altLang="vi-VN" sz="2400" b="1">
                <a:solidFill>
                  <a:srgbClr val="0000FF"/>
                </a:solidFill>
                <a:latin typeface="Times New Roman" pitchFamily="18" charset="0"/>
              </a:rPr>
              <a:t>Ảnh ảo: Không hứng đ</a:t>
            </a:r>
            <a:r>
              <a:rPr lang="vi-VN" altLang="vi-VN" sz="2400" b="1">
                <a:solidFill>
                  <a:srgbClr val="0000FF"/>
                </a:solidFill>
                <a:latin typeface="Times New Roman" pitchFamily="18" charset="0"/>
              </a:rPr>
              <a:t>ược trên màn.</a:t>
            </a:r>
            <a:endParaRPr lang="en-US" altLang="vi-VN" sz="2400" b="1">
              <a:solidFill>
                <a:srgbClr val="0000FF"/>
              </a:solidFill>
              <a:latin typeface="Times New Roman" pitchFamily="18" charset="0"/>
            </a:endParaRPr>
          </a:p>
          <a:p>
            <a:pPr eaLnBrk="1" hangingPunct="1">
              <a:spcBef>
                <a:spcPct val="50000"/>
              </a:spcBef>
            </a:pPr>
            <a:r>
              <a:rPr lang="en-US" altLang="vi-VN" sz="2400" b="1">
                <a:solidFill>
                  <a:srgbClr val="0000FF"/>
                </a:solidFill>
                <a:latin typeface="Times New Roman" pitchFamily="18" charset="0"/>
              </a:rPr>
              <a:t>d: Khoảng cách từ vật đến thấu kính</a:t>
            </a:r>
          </a:p>
          <a:p>
            <a:pPr eaLnBrk="1" hangingPunct="1">
              <a:spcBef>
                <a:spcPct val="50000"/>
              </a:spcBef>
            </a:pPr>
            <a:r>
              <a:rPr lang="en-US" altLang="vi-VN" sz="2400" b="1">
                <a:solidFill>
                  <a:srgbClr val="0000FF"/>
                </a:solidFill>
                <a:latin typeface="Times New Roman" pitchFamily="18" charset="0"/>
              </a:rPr>
              <a:t>f: Tiêu cự của thấu kính</a:t>
            </a:r>
          </a:p>
        </p:txBody>
      </p:sp>
      <p:sp>
        <p:nvSpPr>
          <p:cNvPr id="6" name="Text Box 9"/>
          <p:cNvSpPr txBox="1">
            <a:spLocks noChangeArrowheads="1"/>
          </p:cNvSpPr>
          <p:nvPr>
            <p:custDataLst>
              <p:tags r:id="rId4"/>
            </p:custDataLst>
          </p:nvPr>
        </p:nvSpPr>
        <p:spPr bwMode="auto">
          <a:xfrm>
            <a:off x="962025" y="2828925"/>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solidFill>
                  <a:srgbClr val="000000"/>
                </a:solidFill>
              </a:rPr>
              <a:t>a. Đặt vật ngoài khoảng tiêu cự:</a:t>
            </a:r>
          </a:p>
        </p:txBody>
      </p:sp>
      <p:sp>
        <p:nvSpPr>
          <p:cNvPr id="8" name="Text Box 10"/>
          <p:cNvSpPr txBox="1">
            <a:spLocks noChangeArrowheads="1"/>
          </p:cNvSpPr>
          <p:nvPr>
            <p:custDataLst>
              <p:tags r:id="rId5"/>
            </p:custDataLst>
          </p:nvPr>
        </p:nvSpPr>
        <p:spPr bwMode="auto">
          <a:xfrm>
            <a:off x="990600" y="5551488"/>
            <a:ext cx="6096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4400" b="1" baseline="30000">
                <a:solidFill>
                  <a:srgbClr val="000000"/>
                </a:solidFill>
              </a:rPr>
              <a:t>b. Đặt vật trong khoảng tiêu cự:</a:t>
            </a:r>
          </a:p>
        </p:txBody>
      </p:sp>
      <p:sp>
        <p:nvSpPr>
          <p:cNvPr id="9" name="Text Box 355"/>
          <p:cNvSpPr txBox="1">
            <a:spLocks noChangeArrowheads="1"/>
          </p:cNvSpPr>
          <p:nvPr>
            <p:custDataLst>
              <p:tags r:id="rId6"/>
            </p:custDataLst>
          </p:nvPr>
        </p:nvSpPr>
        <p:spPr bwMode="auto">
          <a:xfrm>
            <a:off x="1562100" y="4191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 hợp 2: d &gt; 2f</a:t>
            </a:r>
          </a:p>
        </p:txBody>
      </p:sp>
      <p:sp>
        <p:nvSpPr>
          <p:cNvPr id="10" name="Text Box 356"/>
          <p:cNvSpPr txBox="1">
            <a:spLocks noChangeArrowheads="1"/>
          </p:cNvSpPr>
          <p:nvPr>
            <p:custDataLst>
              <p:tags r:id="rId7"/>
            </p:custDataLst>
          </p:nvPr>
        </p:nvSpPr>
        <p:spPr bwMode="auto">
          <a:xfrm>
            <a:off x="1562100" y="4800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 hợp 3: f &lt; d &lt; 2f</a:t>
            </a:r>
          </a:p>
        </p:txBody>
      </p:sp>
      <p:sp>
        <p:nvSpPr>
          <p:cNvPr id="11" name="Text Box 354"/>
          <p:cNvSpPr txBox="1">
            <a:spLocks noChangeArrowheads="1"/>
          </p:cNvSpPr>
          <p:nvPr>
            <p:custDataLst>
              <p:tags r:id="rId8"/>
            </p:custDataLst>
          </p:nvPr>
        </p:nvSpPr>
        <p:spPr bwMode="auto">
          <a:xfrm>
            <a:off x="1562100" y="35052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 hợp 1: Vật ở rất xa thấu kính</a:t>
            </a:r>
          </a:p>
        </p:txBody>
      </p:sp>
      <p:sp>
        <p:nvSpPr>
          <p:cNvPr id="12" name="Text Box 354"/>
          <p:cNvSpPr txBox="1">
            <a:spLocks noChangeArrowheads="1"/>
          </p:cNvSpPr>
          <p:nvPr>
            <p:custDataLst>
              <p:tags r:id="rId9"/>
            </p:custDataLst>
          </p:nvPr>
        </p:nvSpPr>
        <p:spPr bwMode="auto">
          <a:xfrm>
            <a:off x="1562100" y="59388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solidFill>
                  <a:srgbClr val="FF0000"/>
                </a:solidFill>
                <a:latin typeface="Times New Roman" pitchFamily="18" charset="0"/>
              </a:rPr>
              <a:t>Trường</a:t>
            </a:r>
            <a:r>
              <a:rPr lang="en-US" altLang="vi-VN" sz="2400" b="1">
                <a:solidFill>
                  <a:srgbClr val="FF0000"/>
                </a:solidFill>
              </a:rPr>
              <a:t> </a:t>
            </a:r>
            <a:r>
              <a:rPr lang="en-US" altLang="vi-VN" sz="2400" b="1">
                <a:solidFill>
                  <a:srgbClr val="FF0000"/>
                </a:solidFill>
                <a:latin typeface="Times New Roman" pitchFamily="18" charset="0"/>
              </a:rPr>
              <a:t>hợp 4: d &lt; f</a:t>
            </a:r>
          </a:p>
        </p:txBody>
      </p:sp>
      <p:pic>
        <p:nvPicPr>
          <p:cNvPr id="14" name="Picture 9" descr="D:\ANH LY 9\Namcham\IMG_0019.jp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a:xfrm>
            <a:off x="381000" y="1"/>
            <a:ext cx="8610600" cy="6697662"/>
          </a:xfrm>
          <a:noFill/>
        </p:spPr>
      </p:pic>
    </p:spTree>
    <p:custDataLst>
      <p:tags r:id="rId1"/>
    </p:custDataLst>
    <p:extLst>
      <p:ext uri="{BB962C8B-B14F-4D97-AF65-F5344CB8AC3E}">
        <p14:creationId xmlns:p14="http://schemas.microsoft.com/office/powerpoint/2010/main" val="974943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custDataLst>
              <p:tags r:id="rId2"/>
            </p:custDataLst>
          </p:nvPr>
        </p:nvSpPr>
        <p:spPr bwMode="auto">
          <a:xfrm>
            <a:off x="457200" y="1978025"/>
            <a:ext cx="86868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dirty="0">
                <a:solidFill>
                  <a:srgbClr val="0000FF"/>
                </a:solidFill>
                <a:latin typeface="Times New Roman" pitchFamily="18" charset="0"/>
                <a:sym typeface="Wingdings" pitchFamily="2" charset="2"/>
              </a:rPr>
              <a:t></a:t>
            </a:r>
            <a:r>
              <a:rPr lang="en-US" altLang="vi-VN" sz="2800" b="1" dirty="0" err="1">
                <a:solidFill>
                  <a:srgbClr val="0000FF"/>
                </a:solidFill>
                <a:latin typeface="Times New Roman" pitchFamily="18" charset="0"/>
                <a:sym typeface="Wingdings" pitchFamily="2" charset="2"/>
              </a:rPr>
              <a:t>Một</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điểm</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sáng</a:t>
            </a:r>
            <a:r>
              <a:rPr lang="en-US" altLang="vi-VN" sz="2800" b="1" dirty="0">
                <a:solidFill>
                  <a:srgbClr val="0000FF"/>
                </a:solidFill>
                <a:latin typeface="Times New Roman" pitchFamily="18" charset="0"/>
                <a:sym typeface="Wingdings" pitchFamily="2" charset="2"/>
              </a:rPr>
              <a:t> S </a:t>
            </a:r>
            <a:r>
              <a:rPr lang="en-US" altLang="vi-VN" sz="2800" b="1" dirty="0" err="1">
                <a:solidFill>
                  <a:srgbClr val="0000FF"/>
                </a:solidFill>
                <a:latin typeface="Times New Roman" pitchFamily="18" charset="0"/>
                <a:sym typeface="Wingdings" pitchFamily="2" charset="2"/>
              </a:rPr>
              <a:t>nằm</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trên</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trục</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chính</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của</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thấu</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kính</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hội</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tụ</a:t>
            </a:r>
            <a:r>
              <a:rPr lang="en-US" altLang="vi-VN" sz="2800" b="1" dirty="0">
                <a:solidFill>
                  <a:srgbClr val="0000FF"/>
                </a:solidFill>
                <a:latin typeface="Times New Roman" pitchFamily="18" charset="0"/>
                <a:sym typeface="Wingdings" pitchFamily="2" charset="2"/>
              </a:rPr>
              <a:t>, ở </a:t>
            </a:r>
            <a:r>
              <a:rPr lang="en-US" altLang="vi-VN" sz="2800" b="1" dirty="0" err="1">
                <a:solidFill>
                  <a:srgbClr val="0000FF"/>
                </a:solidFill>
                <a:latin typeface="Times New Roman" pitchFamily="18" charset="0"/>
                <a:sym typeface="Wingdings" pitchFamily="2" charset="2"/>
              </a:rPr>
              <a:t>rất</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xa</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thấu</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kính</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cho</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ảnh</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nằm</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tại</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tiêu</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điểm</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của</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thấu</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kính</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hội</a:t>
            </a:r>
            <a:r>
              <a:rPr lang="en-US" altLang="vi-VN" sz="2800" b="1" dirty="0">
                <a:solidFill>
                  <a:srgbClr val="0000FF"/>
                </a:solidFill>
                <a:latin typeface="Times New Roman" pitchFamily="18" charset="0"/>
                <a:sym typeface="Wingdings" pitchFamily="2" charset="2"/>
              </a:rPr>
              <a:t> </a:t>
            </a:r>
            <a:r>
              <a:rPr lang="en-US" altLang="vi-VN" sz="2800" b="1" dirty="0" err="1">
                <a:solidFill>
                  <a:srgbClr val="0000FF"/>
                </a:solidFill>
                <a:latin typeface="Times New Roman" pitchFamily="18" charset="0"/>
                <a:sym typeface="Wingdings" pitchFamily="2" charset="2"/>
              </a:rPr>
              <a:t>tụ</a:t>
            </a:r>
            <a:endParaRPr lang="en-US" altLang="vi-VN" sz="2800" b="1" dirty="0">
              <a:solidFill>
                <a:srgbClr val="0000FF"/>
              </a:solidFill>
              <a:latin typeface="Times New Roman" pitchFamily="18" charset="0"/>
            </a:endParaRPr>
          </a:p>
          <a:p>
            <a:pPr eaLnBrk="1" hangingPunct="1">
              <a:spcBef>
                <a:spcPct val="50000"/>
              </a:spcBef>
            </a:pPr>
            <a:r>
              <a:rPr lang="en-US" altLang="vi-VN" sz="2800" b="1" dirty="0">
                <a:solidFill>
                  <a:srgbClr val="0000FF"/>
                </a:solidFill>
                <a:latin typeface="Times New Roman" pitchFamily="18" charset="0"/>
                <a:sym typeface="Wingdings" pitchFamily="2" charset="2"/>
              </a:rPr>
              <a:t></a:t>
            </a:r>
            <a:r>
              <a:rPr lang="en-US" altLang="vi-VN" sz="2800" b="1" dirty="0" err="1">
                <a:solidFill>
                  <a:srgbClr val="0000FF"/>
                </a:solidFill>
                <a:latin typeface="Times New Roman" pitchFamily="18" charset="0"/>
              </a:rPr>
              <a:t>Vật</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vuông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góc</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với</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trục</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chính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cho</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ảnh</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cũng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vuông</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góc</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với</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trục</a:t>
            </a:r>
            <a:r>
              <a:rPr lang="en-US" altLang="vi-VN" sz="2800" b="1" dirty="0">
                <a:solidFill>
                  <a:srgbClr val="0000FF"/>
                </a:solidFill>
                <a:latin typeface="Times New Roman" pitchFamily="18" charset="0"/>
              </a:rPr>
              <a:t> </a:t>
            </a:r>
            <a:r>
              <a:rPr lang="en-US" altLang="vi-VN" sz="2800" b="1" dirty="0" err="1">
                <a:solidFill>
                  <a:srgbClr val="0000FF"/>
                </a:solidFill>
                <a:latin typeface="Times New Roman" pitchFamily="18" charset="0"/>
              </a:rPr>
              <a:t>chính</a:t>
            </a:r>
            <a:endParaRPr lang="en-US" altLang="vi-VN" sz="2800" b="1" dirty="0">
              <a:solidFill>
                <a:srgbClr val="0000FF"/>
              </a:solidFill>
              <a:latin typeface="Times New Roman" pitchFamily="18" charset="0"/>
            </a:endParaRPr>
          </a:p>
        </p:txBody>
      </p:sp>
      <p:sp>
        <p:nvSpPr>
          <p:cNvPr id="33797" name="Text Box 5"/>
          <p:cNvSpPr txBox="1">
            <a:spLocks noChangeArrowheads="1"/>
          </p:cNvSpPr>
          <p:nvPr>
            <p:custDataLst>
              <p:tags r:id="rId3"/>
            </p:custDataLst>
          </p:nvPr>
        </p:nvSpPr>
        <p:spPr bwMode="auto">
          <a:xfrm>
            <a:off x="381000" y="5334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3200" b="1" u="sng">
                <a:solidFill>
                  <a:srgbClr val="FF0000"/>
                </a:solidFill>
                <a:latin typeface="Times New Roman" pitchFamily="18" charset="0"/>
              </a:rPr>
              <a:t>CHÚ Ý</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linds(horizontal)">
                                      <p:cBhvr>
                                        <p:cTn id="7" dur="2000"/>
                                        <p:tgtEl>
                                          <p:spTgt spid="33797"/>
                                        </p:tgtEl>
                                      </p:cBhvr>
                                    </p:animEffect>
                                  </p:childTnLst>
                                </p:cTn>
                              </p:par>
                            </p:childTnLst>
                          </p:cTn>
                        </p:par>
                        <p:par>
                          <p:cTn id="8" fill="hold" nodeType="with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33796">
                                            <p:txEl>
                                              <p:pRg st="0" end="0"/>
                                            </p:txEl>
                                          </p:spTgt>
                                        </p:tgtEl>
                                        <p:attrNameLst>
                                          <p:attrName>style.visibility</p:attrName>
                                        </p:attrNameLst>
                                      </p:cBhvr>
                                      <p:to>
                                        <p:strVal val="visible"/>
                                      </p:to>
                                    </p:set>
                                    <p:animEffect transition="in" filter="box(in)">
                                      <p:cBhvr>
                                        <p:cTn id="11" dur="2000"/>
                                        <p:tgtEl>
                                          <p:spTgt spid="33796">
                                            <p:txEl>
                                              <p:pRg st="0" end="0"/>
                                            </p:txEl>
                                          </p:spTgt>
                                        </p:tgtEl>
                                      </p:cBhvr>
                                    </p:animEffect>
                                  </p:childTnLst>
                                </p:cTn>
                              </p:par>
                            </p:childTnLst>
                          </p:cTn>
                        </p:par>
                        <p:par>
                          <p:cTn id="12" fill="hold" nodeType="with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33796">
                                            <p:txEl>
                                              <p:pRg st="1" end="1"/>
                                            </p:txEl>
                                          </p:spTgt>
                                        </p:tgtEl>
                                        <p:attrNameLst>
                                          <p:attrName>style.visibility</p:attrName>
                                        </p:attrNameLst>
                                      </p:cBhvr>
                                      <p:to>
                                        <p:strVal val="visible"/>
                                      </p:to>
                                    </p:set>
                                    <p:animEffect transition="in" filter="box(in)">
                                      <p:cBhvr>
                                        <p:cTn id="15" dur="2000"/>
                                        <p:tgtEl>
                                          <p:spTgt spid="33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
          <p:cNvGrpSpPr>
            <a:grpSpLocks/>
          </p:cNvGrpSpPr>
          <p:nvPr>
            <p:custDataLst>
              <p:tags r:id="rId2"/>
            </p:custDataLst>
          </p:nvPr>
        </p:nvGrpSpPr>
        <p:grpSpPr bwMode="auto">
          <a:xfrm>
            <a:off x="1828800" y="3505200"/>
            <a:ext cx="5715000" cy="1371600"/>
            <a:chOff x="1536" y="3312"/>
            <a:chExt cx="3600" cy="864"/>
          </a:xfrm>
        </p:grpSpPr>
        <p:grpSp>
          <p:nvGrpSpPr>
            <p:cNvPr id="8196" name="Group 43"/>
            <p:cNvGrpSpPr>
              <a:grpSpLocks/>
            </p:cNvGrpSpPr>
            <p:nvPr/>
          </p:nvGrpSpPr>
          <p:grpSpPr bwMode="auto">
            <a:xfrm>
              <a:off x="1536" y="3312"/>
              <a:ext cx="3408" cy="864"/>
              <a:chOff x="1536" y="2352"/>
              <a:chExt cx="3408" cy="1296"/>
            </a:xfrm>
          </p:grpSpPr>
          <p:grpSp>
            <p:nvGrpSpPr>
              <p:cNvPr id="8247" name="Group 44"/>
              <p:cNvGrpSpPr>
                <a:grpSpLocks/>
              </p:cNvGrpSpPr>
              <p:nvPr/>
            </p:nvGrpSpPr>
            <p:grpSpPr bwMode="auto">
              <a:xfrm>
                <a:off x="1536" y="2352"/>
                <a:ext cx="3408" cy="1296"/>
                <a:chOff x="1536" y="2352"/>
                <a:chExt cx="3408" cy="1296"/>
              </a:xfrm>
            </p:grpSpPr>
            <p:sp>
              <p:nvSpPr>
                <p:cNvPr id="8254" name="Line 45"/>
                <p:cNvSpPr>
                  <a:spLocks noChangeShapeType="1"/>
                </p:cNvSpPr>
                <p:nvPr>
                  <p:custDataLst>
                    <p:tags r:id="rId43"/>
                  </p:custDataLst>
                </p:nvPr>
              </p:nvSpPr>
              <p:spPr bwMode="auto">
                <a:xfrm>
                  <a:off x="1536" y="2976"/>
                  <a:ext cx="340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5" name="Line 46"/>
                <p:cNvSpPr>
                  <a:spLocks noChangeShapeType="1"/>
                </p:cNvSpPr>
                <p:nvPr>
                  <p:custDataLst>
                    <p:tags r:id="rId44"/>
                  </p:custDataLst>
                </p:nvPr>
              </p:nvSpPr>
              <p:spPr bwMode="auto">
                <a:xfrm>
                  <a:off x="3264" y="2352"/>
                  <a:ext cx="0" cy="1296"/>
                </a:xfrm>
                <a:prstGeom prst="line">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8248" name="Group 47"/>
              <p:cNvGrpSpPr>
                <a:grpSpLocks/>
              </p:cNvGrpSpPr>
              <p:nvPr/>
            </p:nvGrpSpPr>
            <p:grpSpPr bwMode="auto">
              <a:xfrm>
                <a:off x="2454" y="2960"/>
                <a:ext cx="223" cy="432"/>
                <a:chOff x="2454" y="2960"/>
                <a:chExt cx="223" cy="432"/>
              </a:xfrm>
            </p:grpSpPr>
            <p:sp>
              <p:nvSpPr>
                <p:cNvPr id="8252" name="Oval 48"/>
                <p:cNvSpPr>
                  <a:spLocks noChangeArrowheads="1"/>
                </p:cNvSpPr>
                <p:nvPr>
                  <p:custDataLst>
                    <p:tags r:id="rId41"/>
                  </p:custDataLst>
                </p:nvPr>
              </p:nvSpPr>
              <p:spPr bwMode="auto">
                <a:xfrm>
                  <a:off x="2544" y="2960"/>
                  <a:ext cx="29" cy="29"/>
                </a:xfrm>
                <a:prstGeom prst="ellipse">
                  <a:avLst/>
                </a:prstGeom>
                <a:solidFill>
                  <a:schemeClr val="accent1"/>
                </a:solidFill>
                <a:ln w="9525">
                  <a:solidFill>
                    <a:schemeClr val="tx1"/>
                  </a:solidFill>
                  <a:round/>
                  <a:headEnd/>
                  <a:tailEnd/>
                </a:ln>
              </p:spPr>
              <p:txBody>
                <a:bodyPr wrap="none" anchor="ct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vi-VN" altLang="vi-VN"/>
                </a:p>
              </p:txBody>
            </p:sp>
            <p:sp>
              <p:nvSpPr>
                <p:cNvPr id="8253" name="Text Box 49"/>
                <p:cNvSpPr txBox="1">
                  <a:spLocks noChangeArrowheads="1"/>
                </p:cNvSpPr>
                <p:nvPr>
                  <p:custDataLst>
                    <p:tags r:id="rId42"/>
                  </p:custDataLst>
                </p:nvPr>
              </p:nvSpPr>
              <p:spPr bwMode="auto">
                <a:xfrm>
                  <a:off x="2454" y="2961"/>
                  <a:ext cx="223"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a:latin typeface="Times New Roman" pitchFamily="18" charset="0"/>
                    </a:rPr>
                    <a:t>F</a:t>
                  </a:r>
                </a:p>
              </p:txBody>
            </p:sp>
          </p:grpSp>
          <p:grpSp>
            <p:nvGrpSpPr>
              <p:cNvPr id="8249" name="Group 50"/>
              <p:cNvGrpSpPr>
                <a:grpSpLocks/>
              </p:cNvGrpSpPr>
              <p:nvPr/>
            </p:nvGrpSpPr>
            <p:grpSpPr bwMode="auto">
              <a:xfrm>
                <a:off x="3873" y="2960"/>
                <a:ext cx="287" cy="432"/>
                <a:chOff x="2454" y="2960"/>
                <a:chExt cx="287" cy="432"/>
              </a:xfrm>
            </p:grpSpPr>
            <p:sp>
              <p:nvSpPr>
                <p:cNvPr id="8250" name="Oval 51"/>
                <p:cNvSpPr>
                  <a:spLocks noChangeArrowheads="1"/>
                </p:cNvSpPr>
                <p:nvPr>
                  <p:custDataLst>
                    <p:tags r:id="rId39"/>
                  </p:custDataLst>
                </p:nvPr>
              </p:nvSpPr>
              <p:spPr bwMode="auto">
                <a:xfrm>
                  <a:off x="2544" y="2960"/>
                  <a:ext cx="29" cy="29"/>
                </a:xfrm>
                <a:prstGeom prst="ellipse">
                  <a:avLst/>
                </a:prstGeom>
                <a:solidFill>
                  <a:schemeClr val="accent1"/>
                </a:solidFill>
                <a:ln w="9525">
                  <a:solidFill>
                    <a:schemeClr val="tx1"/>
                  </a:solidFill>
                  <a:round/>
                  <a:headEnd/>
                  <a:tailEnd/>
                </a:ln>
              </p:spPr>
              <p:txBody>
                <a:bodyPr wrap="none" anchor="ct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vi-VN" altLang="vi-VN"/>
                </a:p>
              </p:txBody>
            </p:sp>
            <p:sp>
              <p:nvSpPr>
                <p:cNvPr id="8251" name="Text Box 52"/>
                <p:cNvSpPr txBox="1">
                  <a:spLocks noChangeArrowheads="1"/>
                </p:cNvSpPr>
                <p:nvPr>
                  <p:custDataLst>
                    <p:tags r:id="rId40"/>
                  </p:custDataLst>
                </p:nvPr>
              </p:nvSpPr>
              <p:spPr bwMode="auto">
                <a:xfrm>
                  <a:off x="2454" y="2961"/>
                  <a:ext cx="287"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a:latin typeface="Times New Roman" pitchFamily="18" charset="0"/>
                    </a:rPr>
                    <a:t>F’</a:t>
                  </a:r>
                </a:p>
              </p:txBody>
            </p:sp>
          </p:grpSp>
        </p:grpSp>
        <p:sp>
          <p:nvSpPr>
            <p:cNvPr id="8197" name="Line 53"/>
            <p:cNvSpPr>
              <a:spLocks noChangeShapeType="1"/>
            </p:cNvSpPr>
            <p:nvPr>
              <p:custDataLst>
                <p:tags r:id="rId4"/>
              </p:custDataLst>
            </p:nvPr>
          </p:nvSpPr>
          <p:spPr bwMode="auto">
            <a:xfrm>
              <a:off x="1920" y="3456"/>
              <a:ext cx="1344"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Line 54"/>
            <p:cNvSpPr>
              <a:spLocks noChangeShapeType="1"/>
            </p:cNvSpPr>
            <p:nvPr>
              <p:custDataLst>
                <p:tags r:id="rId5"/>
              </p:custDataLst>
            </p:nvPr>
          </p:nvSpPr>
          <p:spPr bwMode="auto">
            <a:xfrm>
              <a:off x="1920" y="3456"/>
              <a:ext cx="1344" cy="57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Line 55"/>
            <p:cNvSpPr>
              <a:spLocks noChangeShapeType="1"/>
            </p:cNvSpPr>
            <p:nvPr>
              <p:custDataLst>
                <p:tags r:id="rId6"/>
              </p:custDataLst>
            </p:nvPr>
          </p:nvSpPr>
          <p:spPr bwMode="auto">
            <a:xfrm>
              <a:off x="3264" y="3456"/>
              <a:ext cx="1776" cy="66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56"/>
            <p:cNvSpPr>
              <a:spLocks noChangeShapeType="1"/>
            </p:cNvSpPr>
            <p:nvPr>
              <p:custDataLst>
                <p:tags r:id="rId7"/>
              </p:custDataLst>
            </p:nvPr>
          </p:nvSpPr>
          <p:spPr bwMode="auto">
            <a:xfrm flipV="1">
              <a:off x="3264" y="4032"/>
              <a:ext cx="187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1" name="Group 57"/>
            <p:cNvGrpSpPr>
              <a:grpSpLocks/>
            </p:cNvGrpSpPr>
            <p:nvPr/>
          </p:nvGrpSpPr>
          <p:grpSpPr bwMode="auto">
            <a:xfrm>
              <a:off x="2784" y="3408"/>
              <a:ext cx="48" cy="96"/>
              <a:chOff x="1632" y="3696"/>
              <a:chExt cx="48" cy="96"/>
            </a:xfrm>
          </p:grpSpPr>
          <p:sp>
            <p:nvSpPr>
              <p:cNvPr id="8245" name="Line 58"/>
              <p:cNvSpPr>
                <a:spLocks noChangeShapeType="1"/>
              </p:cNvSpPr>
              <p:nvPr>
                <p:custDataLst>
                  <p:tags r:id="rId37"/>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6" name="Line 59"/>
              <p:cNvSpPr>
                <a:spLocks noChangeShapeType="1"/>
              </p:cNvSpPr>
              <p:nvPr>
                <p:custDataLst>
                  <p:tags r:id="rId38"/>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2" name="Group 60"/>
            <p:cNvGrpSpPr>
              <a:grpSpLocks/>
            </p:cNvGrpSpPr>
            <p:nvPr/>
          </p:nvGrpSpPr>
          <p:grpSpPr bwMode="auto">
            <a:xfrm rot="1373242">
              <a:off x="3504" y="3512"/>
              <a:ext cx="48" cy="96"/>
              <a:chOff x="1632" y="3696"/>
              <a:chExt cx="48" cy="96"/>
            </a:xfrm>
          </p:grpSpPr>
          <p:sp>
            <p:nvSpPr>
              <p:cNvPr id="8243" name="Line 61"/>
              <p:cNvSpPr>
                <a:spLocks noChangeShapeType="1"/>
              </p:cNvSpPr>
              <p:nvPr>
                <p:custDataLst>
                  <p:tags r:id="rId35"/>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62"/>
              <p:cNvSpPr>
                <a:spLocks noChangeShapeType="1"/>
              </p:cNvSpPr>
              <p:nvPr>
                <p:custDataLst>
                  <p:tags r:id="rId36"/>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3" name="Group 63"/>
            <p:cNvGrpSpPr>
              <a:grpSpLocks/>
            </p:cNvGrpSpPr>
            <p:nvPr/>
          </p:nvGrpSpPr>
          <p:grpSpPr bwMode="auto">
            <a:xfrm rot="1373242">
              <a:off x="2832" y="3808"/>
              <a:ext cx="48" cy="96"/>
              <a:chOff x="1632" y="3696"/>
              <a:chExt cx="48" cy="96"/>
            </a:xfrm>
          </p:grpSpPr>
          <p:sp>
            <p:nvSpPr>
              <p:cNvPr id="8241" name="Line 64"/>
              <p:cNvSpPr>
                <a:spLocks noChangeShapeType="1"/>
              </p:cNvSpPr>
              <p:nvPr>
                <p:custDataLst>
                  <p:tags r:id="rId33"/>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65"/>
              <p:cNvSpPr>
                <a:spLocks noChangeShapeType="1"/>
              </p:cNvSpPr>
              <p:nvPr>
                <p:custDataLst>
                  <p:tags r:id="rId34"/>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4" name="Group 66"/>
            <p:cNvGrpSpPr>
              <a:grpSpLocks/>
            </p:cNvGrpSpPr>
            <p:nvPr/>
          </p:nvGrpSpPr>
          <p:grpSpPr bwMode="auto">
            <a:xfrm>
              <a:off x="3744" y="3984"/>
              <a:ext cx="48" cy="96"/>
              <a:chOff x="1632" y="3696"/>
              <a:chExt cx="48" cy="96"/>
            </a:xfrm>
          </p:grpSpPr>
          <p:sp>
            <p:nvSpPr>
              <p:cNvPr id="8239" name="Line 67"/>
              <p:cNvSpPr>
                <a:spLocks noChangeShapeType="1"/>
              </p:cNvSpPr>
              <p:nvPr>
                <p:custDataLst>
                  <p:tags r:id="rId31"/>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68"/>
              <p:cNvSpPr>
                <a:spLocks noChangeShapeType="1"/>
              </p:cNvSpPr>
              <p:nvPr>
                <p:custDataLst>
                  <p:tags r:id="rId32"/>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05" name="Line 69"/>
            <p:cNvSpPr>
              <a:spLocks noChangeShapeType="1"/>
            </p:cNvSpPr>
            <p:nvPr>
              <p:custDataLst>
                <p:tags r:id="rId8"/>
              </p:custDataLst>
            </p:nvPr>
          </p:nvSpPr>
          <p:spPr bwMode="auto">
            <a:xfrm>
              <a:off x="1920" y="3458"/>
              <a:ext cx="3120" cy="62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6" name="Group 70"/>
            <p:cNvGrpSpPr>
              <a:grpSpLocks/>
            </p:cNvGrpSpPr>
            <p:nvPr/>
          </p:nvGrpSpPr>
          <p:grpSpPr bwMode="auto">
            <a:xfrm rot="440607">
              <a:off x="2736" y="3573"/>
              <a:ext cx="48" cy="96"/>
              <a:chOff x="1632" y="3696"/>
              <a:chExt cx="48" cy="96"/>
            </a:xfrm>
          </p:grpSpPr>
          <p:sp>
            <p:nvSpPr>
              <p:cNvPr id="8237" name="Line 71"/>
              <p:cNvSpPr>
                <a:spLocks noChangeShapeType="1"/>
              </p:cNvSpPr>
              <p:nvPr>
                <p:custDataLst>
                  <p:tags r:id="rId29"/>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72"/>
              <p:cNvSpPr>
                <a:spLocks noChangeShapeType="1"/>
              </p:cNvSpPr>
              <p:nvPr>
                <p:custDataLst>
                  <p:tags r:id="rId30"/>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7" name="Group 73"/>
            <p:cNvGrpSpPr>
              <a:grpSpLocks/>
            </p:cNvGrpSpPr>
            <p:nvPr/>
          </p:nvGrpSpPr>
          <p:grpSpPr bwMode="auto">
            <a:xfrm rot="440607">
              <a:off x="3744" y="3778"/>
              <a:ext cx="48" cy="96"/>
              <a:chOff x="1632" y="3696"/>
              <a:chExt cx="48" cy="96"/>
            </a:xfrm>
          </p:grpSpPr>
          <p:sp>
            <p:nvSpPr>
              <p:cNvPr id="8235" name="Line 74"/>
              <p:cNvSpPr>
                <a:spLocks noChangeShapeType="1"/>
              </p:cNvSpPr>
              <p:nvPr>
                <p:custDataLst>
                  <p:tags r:id="rId27"/>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75"/>
              <p:cNvSpPr>
                <a:spLocks noChangeShapeType="1"/>
              </p:cNvSpPr>
              <p:nvPr>
                <p:custDataLst>
                  <p:tags r:id="rId28"/>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8" name="Group 76"/>
            <p:cNvGrpSpPr>
              <a:grpSpLocks/>
            </p:cNvGrpSpPr>
            <p:nvPr/>
          </p:nvGrpSpPr>
          <p:grpSpPr bwMode="auto">
            <a:xfrm>
              <a:off x="1776" y="3408"/>
              <a:ext cx="223" cy="288"/>
              <a:chOff x="1776" y="3552"/>
              <a:chExt cx="223" cy="288"/>
            </a:xfrm>
          </p:grpSpPr>
          <p:sp>
            <p:nvSpPr>
              <p:cNvPr id="8233" name="Oval 77"/>
              <p:cNvSpPr>
                <a:spLocks noChangeArrowheads="1"/>
              </p:cNvSpPr>
              <p:nvPr>
                <p:custDataLst>
                  <p:tags r:id="rId25"/>
                </p:custDataLst>
              </p:nvPr>
            </p:nvSpPr>
            <p:spPr bwMode="auto">
              <a:xfrm>
                <a:off x="1893" y="3570"/>
                <a:ext cx="48" cy="48"/>
              </a:xfrm>
              <a:prstGeom prst="ellipse">
                <a:avLst/>
              </a:prstGeom>
              <a:solidFill>
                <a:schemeClr val="accent1"/>
              </a:solidFill>
              <a:ln w="9525">
                <a:solidFill>
                  <a:schemeClr val="tx1"/>
                </a:solidFill>
                <a:round/>
                <a:headEnd/>
                <a:tailEnd/>
              </a:ln>
            </p:spPr>
            <p:txBody>
              <a:bodyPr wrap="none" anchor="ct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vi-VN" altLang="vi-VN"/>
              </a:p>
            </p:txBody>
          </p:sp>
          <p:sp>
            <p:nvSpPr>
              <p:cNvPr id="8234" name="Text Box 78"/>
              <p:cNvSpPr txBox="1">
                <a:spLocks noChangeArrowheads="1"/>
              </p:cNvSpPr>
              <p:nvPr>
                <p:custDataLst>
                  <p:tags r:id="rId26"/>
                </p:custDataLst>
              </p:nvPr>
            </p:nvSpPr>
            <p:spPr bwMode="auto">
              <a:xfrm>
                <a:off x="1776" y="355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b="1">
                    <a:latin typeface="Times New Roman" pitchFamily="18" charset="0"/>
                  </a:rPr>
                  <a:t>S</a:t>
                </a:r>
              </a:p>
            </p:txBody>
          </p:sp>
        </p:grpSp>
        <p:grpSp>
          <p:nvGrpSpPr>
            <p:cNvPr id="8209" name="Group 79"/>
            <p:cNvGrpSpPr>
              <a:grpSpLocks/>
            </p:cNvGrpSpPr>
            <p:nvPr/>
          </p:nvGrpSpPr>
          <p:grpSpPr bwMode="auto">
            <a:xfrm>
              <a:off x="3027" y="3687"/>
              <a:ext cx="265" cy="288"/>
              <a:chOff x="3024" y="2487"/>
              <a:chExt cx="265" cy="288"/>
            </a:xfrm>
          </p:grpSpPr>
          <p:sp>
            <p:nvSpPr>
              <p:cNvPr id="8231" name="Oval 80"/>
              <p:cNvSpPr>
                <a:spLocks noChangeArrowheads="1"/>
              </p:cNvSpPr>
              <p:nvPr>
                <p:custDataLst>
                  <p:tags r:id="rId23"/>
                </p:custDataLst>
              </p:nvPr>
            </p:nvSpPr>
            <p:spPr bwMode="auto">
              <a:xfrm>
                <a:off x="3237" y="2505"/>
                <a:ext cx="48" cy="48"/>
              </a:xfrm>
              <a:prstGeom prst="ellipse">
                <a:avLst/>
              </a:prstGeom>
              <a:solidFill>
                <a:schemeClr val="accent1"/>
              </a:solidFill>
              <a:ln w="9525">
                <a:solidFill>
                  <a:schemeClr val="tx1"/>
                </a:solidFill>
                <a:round/>
                <a:headEnd/>
                <a:tailEnd/>
              </a:ln>
            </p:spPr>
            <p:txBody>
              <a:bodyPr wrap="none" anchor="ct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vi-VN" altLang="vi-VN"/>
              </a:p>
            </p:txBody>
          </p:sp>
          <p:sp>
            <p:nvSpPr>
              <p:cNvPr id="8232" name="Text Box 81"/>
              <p:cNvSpPr txBox="1">
                <a:spLocks noChangeArrowheads="1"/>
              </p:cNvSpPr>
              <p:nvPr>
                <p:custDataLst>
                  <p:tags r:id="rId24"/>
                </p:custDataLst>
              </p:nvPr>
            </p:nvSpPr>
            <p:spPr bwMode="auto">
              <a:xfrm>
                <a:off x="3024" y="2487"/>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b="1">
                    <a:latin typeface="Times New Roman" pitchFamily="18" charset="0"/>
                  </a:rPr>
                  <a:t>O</a:t>
                </a:r>
              </a:p>
            </p:txBody>
          </p:sp>
        </p:grpSp>
        <p:grpSp>
          <p:nvGrpSpPr>
            <p:cNvPr id="8210" name="Group 82"/>
            <p:cNvGrpSpPr>
              <a:grpSpLocks/>
            </p:cNvGrpSpPr>
            <p:nvPr/>
          </p:nvGrpSpPr>
          <p:grpSpPr bwMode="auto">
            <a:xfrm>
              <a:off x="2832" y="3408"/>
              <a:ext cx="48" cy="96"/>
              <a:chOff x="1632" y="3696"/>
              <a:chExt cx="48" cy="96"/>
            </a:xfrm>
          </p:grpSpPr>
          <p:sp>
            <p:nvSpPr>
              <p:cNvPr id="8229" name="Line 83"/>
              <p:cNvSpPr>
                <a:spLocks noChangeShapeType="1"/>
              </p:cNvSpPr>
              <p:nvPr>
                <p:custDataLst>
                  <p:tags r:id="rId21"/>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84"/>
              <p:cNvSpPr>
                <a:spLocks noChangeShapeType="1"/>
              </p:cNvSpPr>
              <p:nvPr>
                <p:custDataLst>
                  <p:tags r:id="rId22"/>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1" name="Group 85"/>
            <p:cNvGrpSpPr>
              <a:grpSpLocks/>
            </p:cNvGrpSpPr>
            <p:nvPr/>
          </p:nvGrpSpPr>
          <p:grpSpPr bwMode="auto">
            <a:xfrm rot="1373242">
              <a:off x="3600" y="3552"/>
              <a:ext cx="48" cy="96"/>
              <a:chOff x="1632" y="3696"/>
              <a:chExt cx="48" cy="96"/>
            </a:xfrm>
          </p:grpSpPr>
          <p:sp>
            <p:nvSpPr>
              <p:cNvPr id="8227" name="Line 86"/>
              <p:cNvSpPr>
                <a:spLocks noChangeShapeType="1"/>
              </p:cNvSpPr>
              <p:nvPr>
                <p:custDataLst>
                  <p:tags r:id="rId19"/>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87"/>
              <p:cNvSpPr>
                <a:spLocks noChangeShapeType="1"/>
              </p:cNvSpPr>
              <p:nvPr>
                <p:custDataLst>
                  <p:tags r:id="rId20"/>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2" name="Group 88"/>
            <p:cNvGrpSpPr>
              <a:grpSpLocks/>
            </p:cNvGrpSpPr>
            <p:nvPr/>
          </p:nvGrpSpPr>
          <p:grpSpPr bwMode="auto">
            <a:xfrm rot="1373242">
              <a:off x="2928" y="3840"/>
              <a:ext cx="48" cy="96"/>
              <a:chOff x="1632" y="3696"/>
              <a:chExt cx="48" cy="96"/>
            </a:xfrm>
          </p:grpSpPr>
          <p:sp>
            <p:nvSpPr>
              <p:cNvPr id="8225" name="Line 89"/>
              <p:cNvSpPr>
                <a:spLocks noChangeShapeType="1"/>
              </p:cNvSpPr>
              <p:nvPr>
                <p:custDataLst>
                  <p:tags r:id="rId17"/>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90"/>
              <p:cNvSpPr>
                <a:spLocks noChangeShapeType="1"/>
              </p:cNvSpPr>
              <p:nvPr>
                <p:custDataLst>
                  <p:tags r:id="rId18"/>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3" name="Group 91"/>
            <p:cNvGrpSpPr>
              <a:grpSpLocks/>
            </p:cNvGrpSpPr>
            <p:nvPr/>
          </p:nvGrpSpPr>
          <p:grpSpPr bwMode="auto">
            <a:xfrm rot="1373242">
              <a:off x="2736" y="3744"/>
              <a:ext cx="48" cy="96"/>
              <a:chOff x="1632" y="3696"/>
              <a:chExt cx="48" cy="96"/>
            </a:xfrm>
          </p:grpSpPr>
          <p:sp>
            <p:nvSpPr>
              <p:cNvPr id="8223" name="Line 92"/>
              <p:cNvSpPr>
                <a:spLocks noChangeShapeType="1"/>
              </p:cNvSpPr>
              <p:nvPr>
                <p:custDataLst>
                  <p:tags r:id="rId15"/>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93"/>
              <p:cNvSpPr>
                <a:spLocks noChangeShapeType="1"/>
              </p:cNvSpPr>
              <p:nvPr>
                <p:custDataLst>
                  <p:tags r:id="rId16"/>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4" name="Group 94"/>
            <p:cNvGrpSpPr>
              <a:grpSpLocks/>
            </p:cNvGrpSpPr>
            <p:nvPr/>
          </p:nvGrpSpPr>
          <p:grpSpPr bwMode="auto">
            <a:xfrm>
              <a:off x="3648" y="3984"/>
              <a:ext cx="48" cy="96"/>
              <a:chOff x="1632" y="3696"/>
              <a:chExt cx="48" cy="96"/>
            </a:xfrm>
          </p:grpSpPr>
          <p:sp>
            <p:nvSpPr>
              <p:cNvPr id="8221" name="Line 95"/>
              <p:cNvSpPr>
                <a:spLocks noChangeShapeType="1"/>
              </p:cNvSpPr>
              <p:nvPr>
                <p:custDataLst>
                  <p:tags r:id="rId13"/>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96"/>
              <p:cNvSpPr>
                <a:spLocks noChangeShapeType="1"/>
              </p:cNvSpPr>
              <p:nvPr>
                <p:custDataLst>
                  <p:tags r:id="rId14"/>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5" name="Group 97"/>
            <p:cNvGrpSpPr>
              <a:grpSpLocks/>
            </p:cNvGrpSpPr>
            <p:nvPr/>
          </p:nvGrpSpPr>
          <p:grpSpPr bwMode="auto">
            <a:xfrm>
              <a:off x="3840" y="3984"/>
              <a:ext cx="48" cy="96"/>
              <a:chOff x="1632" y="3696"/>
              <a:chExt cx="48" cy="96"/>
            </a:xfrm>
          </p:grpSpPr>
          <p:sp>
            <p:nvSpPr>
              <p:cNvPr id="8219" name="Line 98"/>
              <p:cNvSpPr>
                <a:spLocks noChangeShapeType="1"/>
              </p:cNvSpPr>
              <p:nvPr>
                <p:custDataLst>
                  <p:tags r:id="rId11"/>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99"/>
              <p:cNvSpPr>
                <a:spLocks noChangeShapeType="1"/>
              </p:cNvSpPr>
              <p:nvPr>
                <p:custDataLst>
                  <p:tags r:id="rId12"/>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16" name="Group 100"/>
            <p:cNvGrpSpPr>
              <a:grpSpLocks/>
            </p:cNvGrpSpPr>
            <p:nvPr/>
          </p:nvGrpSpPr>
          <p:grpSpPr bwMode="auto">
            <a:xfrm>
              <a:off x="3744" y="3984"/>
              <a:ext cx="48" cy="96"/>
              <a:chOff x="1632" y="3696"/>
              <a:chExt cx="48" cy="96"/>
            </a:xfrm>
          </p:grpSpPr>
          <p:sp>
            <p:nvSpPr>
              <p:cNvPr id="8217" name="Line 101"/>
              <p:cNvSpPr>
                <a:spLocks noChangeShapeType="1"/>
              </p:cNvSpPr>
              <p:nvPr>
                <p:custDataLst>
                  <p:tags r:id="rId9"/>
                </p:custDataLst>
              </p:nvPr>
            </p:nvSpPr>
            <p:spPr bwMode="auto">
              <a:xfrm>
                <a:off x="1632" y="3696"/>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102"/>
              <p:cNvSpPr>
                <a:spLocks noChangeShapeType="1"/>
              </p:cNvSpPr>
              <p:nvPr>
                <p:custDataLst>
                  <p:tags r:id="rId10"/>
                </p:custDataLst>
              </p:nvPr>
            </p:nvSpPr>
            <p:spPr bwMode="auto">
              <a:xfrm flipV="1">
                <a:off x="1632" y="3744"/>
                <a:ext cx="48" cy="4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4855" name="Text Box 103"/>
          <p:cNvSpPr txBox="1">
            <a:spLocks noChangeArrowheads="1"/>
          </p:cNvSpPr>
          <p:nvPr>
            <p:custDataLst>
              <p:tags r:id="rId3"/>
            </p:custDataLst>
          </p:nvPr>
        </p:nvSpPr>
        <p:spPr bwMode="auto">
          <a:xfrm>
            <a:off x="304800" y="568325"/>
            <a:ext cx="8839200" cy="191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vi-VN" sz="2400" b="1" dirty="0" err="1">
                <a:solidFill>
                  <a:srgbClr val="000000"/>
                </a:solidFill>
                <a:latin typeface="Times New Roman" pitchFamily="18" charset="0"/>
                <a:cs typeface="Times New Roman" pitchFamily="18" charset="0"/>
              </a:rPr>
              <a:t>Đường</a:t>
            </a:r>
            <a:r>
              <a:rPr lang="en-US" altLang="vi-VN" sz="2400" b="1" dirty="0">
                <a:solidFill>
                  <a:srgbClr val="000000"/>
                </a:solidFill>
                <a:latin typeface="Times New Roman" pitchFamily="18" charset="0"/>
                <a:cs typeface="Times New Roman" pitchFamily="18" charset="0"/>
              </a:rPr>
              <a:t> </a:t>
            </a:r>
            <a:r>
              <a:rPr lang="en-US" altLang="vi-VN" sz="2400" b="1" dirty="0" err="1">
                <a:solidFill>
                  <a:srgbClr val="000000"/>
                </a:solidFill>
                <a:latin typeface="Times New Roman" pitchFamily="18" charset="0"/>
                <a:cs typeface="Times New Roman" pitchFamily="18" charset="0"/>
              </a:rPr>
              <a:t>truyền</a:t>
            </a:r>
            <a:r>
              <a:rPr lang="en-US" altLang="vi-VN" sz="2400" b="1" dirty="0">
                <a:solidFill>
                  <a:srgbClr val="000000"/>
                </a:solidFill>
                <a:latin typeface="Times New Roman" pitchFamily="18" charset="0"/>
                <a:cs typeface="Times New Roman" pitchFamily="18" charset="0"/>
              </a:rPr>
              <a:t> </a:t>
            </a:r>
            <a:r>
              <a:rPr lang="en-US" altLang="vi-VN" sz="2400" b="1" dirty="0" err="1">
                <a:solidFill>
                  <a:srgbClr val="000000"/>
                </a:solidFill>
                <a:latin typeface="Times New Roman" pitchFamily="18" charset="0"/>
                <a:cs typeface="Times New Roman" pitchFamily="18" charset="0"/>
              </a:rPr>
              <a:t>của</a:t>
            </a:r>
            <a:r>
              <a:rPr lang="en-US" altLang="vi-VN" sz="2400" b="1" dirty="0">
                <a:solidFill>
                  <a:srgbClr val="000000"/>
                </a:solidFill>
                <a:latin typeface="Times New Roman" pitchFamily="18" charset="0"/>
                <a:cs typeface="Times New Roman" pitchFamily="18" charset="0"/>
              </a:rPr>
              <a:t> 3 </a:t>
            </a:r>
            <a:r>
              <a:rPr lang="en-US" altLang="vi-VN" sz="2400" b="1" dirty="0" err="1">
                <a:solidFill>
                  <a:srgbClr val="000000"/>
                </a:solidFill>
                <a:latin typeface="Times New Roman" pitchFamily="18" charset="0"/>
                <a:cs typeface="Times New Roman" pitchFamily="18" charset="0"/>
              </a:rPr>
              <a:t>tia</a:t>
            </a:r>
            <a:r>
              <a:rPr lang="en-US" altLang="vi-VN" sz="2400" b="1" dirty="0">
                <a:solidFill>
                  <a:srgbClr val="000000"/>
                </a:solidFill>
                <a:latin typeface="Times New Roman" pitchFamily="18" charset="0"/>
                <a:cs typeface="Times New Roman" pitchFamily="18" charset="0"/>
              </a:rPr>
              <a:t> </a:t>
            </a:r>
            <a:r>
              <a:rPr lang="en-US" altLang="vi-VN" sz="2400" b="1" dirty="0" err="1">
                <a:solidFill>
                  <a:srgbClr val="000000"/>
                </a:solidFill>
                <a:latin typeface="Times New Roman" pitchFamily="18" charset="0"/>
                <a:cs typeface="Times New Roman" pitchFamily="18" charset="0"/>
              </a:rPr>
              <a:t>sáng</a:t>
            </a:r>
            <a:r>
              <a:rPr lang="en-US" altLang="vi-VN" sz="2400" b="1" dirty="0">
                <a:solidFill>
                  <a:srgbClr val="000000"/>
                </a:solidFill>
                <a:latin typeface="Times New Roman" pitchFamily="18" charset="0"/>
                <a:cs typeface="Times New Roman" pitchFamily="18" charset="0"/>
              </a:rPr>
              <a:t> </a:t>
            </a:r>
            <a:r>
              <a:rPr lang="en-US" altLang="vi-VN" sz="2400" b="1" dirty="0" err="1">
                <a:solidFill>
                  <a:srgbClr val="000000"/>
                </a:solidFill>
                <a:latin typeface="Times New Roman" pitchFamily="18" charset="0"/>
                <a:cs typeface="Times New Roman" pitchFamily="18" charset="0"/>
              </a:rPr>
              <a:t>đặc</a:t>
            </a:r>
            <a:r>
              <a:rPr lang="en-US" altLang="vi-VN" sz="2400" b="1" dirty="0">
                <a:solidFill>
                  <a:srgbClr val="000000"/>
                </a:solidFill>
                <a:latin typeface="Times New Roman" pitchFamily="18" charset="0"/>
                <a:cs typeface="Times New Roman" pitchFamily="18" charset="0"/>
              </a:rPr>
              <a:t> </a:t>
            </a:r>
            <a:r>
              <a:rPr lang="en-US" altLang="vi-VN" sz="2400" b="1" dirty="0" err="1">
                <a:solidFill>
                  <a:srgbClr val="000000"/>
                </a:solidFill>
                <a:latin typeface="Times New Roman" pitchFamily="18" charset="0"/>
                <a:cs typeface="Times New Roman" pitchFamily="18" charset="0"/>
              </a:rPr>
              <a:t>biệt</a:t>
            </a:r>
            <a:r>
              <a:rPr lang="en-US" altLang="vi-VN" sz="2400" b="1" dirty="0">
                <a:solidFill>
                  <a:srgbClr val="000000"/>
                </a:solidFill>
                <a:latin typeface="Times New Roman" pitchFamily="18" charset="0"/>
                <a:cs typeface="Times New Roman" pitchFamily="18" charset="0"/>
              </a:rPr>
              <a:t> qua TKHT</a:t>
            </a:r>
            <a:r>
              <a:rPr lang="en-US" altLang="vi-VN" sz="2400" b="1" dirty="0">
                <a:solidFill>
                  <a:srgbClr val="000000"/>
                </a:solidFill>
                <a:latin typeface="Times New Roman" pitchFamily="18" charset="0"/>
              </a:rPr>
              <a:t>:</a:t>
            </a:r>
          </a:p>
          <a:p>
            <a:pPr eaLnBrk="1" hangingPunct="1">
              <a:buFontTx/>
              <a:buChar char="•"/>
            </a:pPr>
            <a:r>
              <a:rPr lang="en-US" altLang="vi-VN" sz="2400" b="1" i="1" dirty="0">
                <a:solidFill>
                  <a:srgbClr val="FF0000"/>
                </a:solidFill>
                <a:latin typeface="Times New Roman" pitchFamily="18" charset="0"/>
              </a:rPr>
              <a:t>Tia </a:t>
            </a:r>
            <a:r>
              <a:rPr lang="en-US" altLang="vi-VN" sz="2400" b="1" i="1" dirty="0" err="1">
                <a:solidFill>
                  <a:srgbClr val="FF0000"/>
                </a:solidFill>
                <a:latin typeface="Times New Roman" pitchFamily="18" charset="0"/>
              </a:rPr>
              <a:t>tới</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đến</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quang</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tâm</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tia</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ló</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tiếp</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tục</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truyền</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thẳng</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theo</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phương</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của</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tia</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tới</a:t>
            </a:r>
            <a:r>
              <a:rPr lang="vi-VN" altLang="vi-VN" sz="2400" b="1" i="1" dirty="0">
                <a:solidFill>
                  <a:srgbClr val="FF0000"/>
                </a:solidFill>
                <a:latin typeface="Times New Roman" pitchFamily="18" charset="0"/>
              </a:rPr>
              <a:t>.</a:t>
            </a:r>
            <a:endParaRPr lang="en-US" altLang="vi-VN" sz="2400" b="1" i="1" dirty="0">
              <a:solidFill>
                <a:srgbClr val="FF0000"/>
              </a:solidFill>
              <a:latin typeface="Times New Roman" pitchFamily="18" charset="0"/>
            </a:endParaRPr>
          </a:p>
          <a:p>
            <a:pPr eaLnBrk="1" hangingPunct="1">
              <a:buFontTx/>
              <a:buChar char="•"/>
            </a:pPr>
            <a:r>
              <a:rPr lang="en-US" altLang="vi-VN" sz="2400" b="1" i="1" dirty="0">
                <a:solidFill>
                  <a:srgbClr val="FF0000"/>
                </a:solidFill>
                <a:latin typeface="Times New Roman" pitchFamily="18" charset="0"/>
              </a:rPr>
              <a:t> Tia </a:t>
            </a:r>
            <a:r>
              <a:rPr lang="en-US" altLang="vi-VN" sz="2400" b="1" i="1" dirty="0" err="1">
                <a:solidFill>
                  <a:srgbClr val="FF0000"/>
                </a:solidFill>
                <a:latin typeface="Times New Roman" pitchFamily="18" charset="0"/>
              </a:rPr>
              <a:t>tới</a:t>
            </a:r>
            <a:r>
              <a:rPr lang="en-US" altLang="vi-VN" sz="2400" b="1" i="1" dirty="0">
                <a:solidFill>
                  <a:srgbClr val="FF0000"/>
                </a:solidFill>
                <a:latin typeface="Times New Roman" pitchFamily="18" charset="0"/>
              </a:rPr>
              <a:t> song </a:t>
            </a:r>
            <a:r>
              <a:rPr lang="en-US" altLang="vi-VN" sz="2400" b="1" i="1" dirty="0" err="1">
                <a:solidFill>
                  <a:srgbClr val="FF0000"/>
                </a:solidFill>
                <a:latin typeface="Times New Roman" pitchFamily="18" charset="0"/>
              </a:rPr>
              <a:t>song</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với</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trục</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chính</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thì</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tia</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ló</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đi</a:t>
            </a:r>
            <a:r>
              <a:rPr lang="en-US" altLang="vi-VN" sz="2400" b="1" i="1" dirty="0">
                <a:solidFill>
                  <a:srgbClr val="FF0000"/>
                </a:solidFill>
                <a:latin typeface="Times New Roman" pitchFamily="18" charset="0"/>
              </a:rPr>
              <a:t> qua </a:t>
            </a:r>
            <a:r>
              <a:rPr lang="en-US" altLang="vi-VN" sz="2400" b="1" i="1" dirty="0" err="1">
                <a:solidFill>
                  <a:srgbClr val="FF0000"/>
                </a:solidFill>
                <a:latin typeface="Times New Roman" pitchFamily="18" charset="0"/>
              </a:rPr>
              <a:t>tiêu</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điểm</a:t>
            </a:r>
            <a:r>
              <a:rPr lang="en-US" altLang="vi-VN" sz="2400" b="1" i="1" dirty="0">
                <a:solidFill>
                  <a:srgbClr val="FF0000"/>
                </a:solidFill>
                <a:latin typeface="Times New Roman" pitchFamily="18" charset="0"/>
              </a:rPr>
              <a:t>. </a:t>
            </a:r>
          </a:p>
          <a:p>
            <a:pPr eaLnBrk="1" hangingPunct="1">
              <a:buFontTx/>
              <a:buChar char="•"/>
            </a:pPr>
            <a:r>
              <a:rPr lang="en-US" altLang="vi-VN" sz="2400" b="1" i="1" dirty="0">
                <a:solidFill>
                  <a:srgbClr val="FF0000"/>
                </a:solidFill>
                <a:latin typeface="Times New Roman" pitchFamily="18" charset="0"/>
              </a:rPr>
              <a:t>Tia </a:t>
            </a:r>
            <a:r>
              <a:rPr lang="en-US" altLang="vi-VN" sz="2400" b="1" i="1" dirty="0" err="1">
                <a:solidFill>
                  <a:srgbClr val="FF0000"/>
                </a:solidFill>
                <a:latin typeface="Times New Roman" pitchFamily="18" charset="0"/>
              </a:rPr>
              <a:t>tới</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đi</a:t>
            </a:r>
            <a:r>
              <a:rPr lang="en-US" altLang="vi-VN" sz="2400" b="1" i="1" dirty="0">
                <a:solidFill>
                  <a:srgbClr val="FF0000"/>
                </a:solidFill>
                <a:latin typeface="Times New Roman" pitchFamily="18" charset="0"/>
              </a:rPr>
              <a:t> qua </a:t>
            </a:r>
            <a:r>
              <a:rPr lang="en-US" altLang="vi-VN" sz="2400" b="1" i="1" dirty="0" err="1">
                <a:solidFill>
                  <a:srgbClr val="FF0000"/>
                </a:solidFill>
                <a:latin typeface="Times New Roman" pitchFamily="18" charset="0"/>
              </a:rPr>
              <a:t>tiêu</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điểm</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thì</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tia</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ló</a:t>
            </a:r>
            <a:r>
              <a:rPr lang="en-US" altLang="vi-VN" sz="2400" b="1" i="1" dirty="0">
                <a:solidFill>
                  <a:srgbClr val="FF0000"/>
                </a:solidFill>
                <a:latin typeface="Times New Roman" pitchFamily="18" charset="0"/>
              </a:rPr>
              <a:t> song </a:t>
            </a:r>
            <a:r>
              <a:rPr lang="en-US" altLang="vi-VN" sz="2400" b="1" i="1" dirty="0" err="1">
                <a:solidFill>
                  <a:srgbClr val="FF0000"/>
                </a:solidFill>
                <a:latin typeface="Times New Roman" pitchFamily="18" charset="0"/>
              </a:rPr>
              <a:t>song</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với</a:t>
            </a:r>
            <a:r>
              <a:rPr lang="en-US" altLang="vi-VN" sz="2400" b="1" i="1" dirty="0">
                <a:solidFill>
                  <a:srgbClr val="FF0000"/>
                </a:solidFill>
                <a:latin typeface="Times New Roman" pitchFamily="18" charset="0"/>
              </a:rPr>
              <a:t> </a:t>
            </a:r>
            <a:r>
              <a:rPr lang="vi-VN" altLang="vi-VN" sz="2400" b="1" i="1" dirty="0">
                <a:solidFill>
                  <a:srgbClr val="FF0000"/>
                </a:solidFill>
                <a:latin typeface="Times New Roman" pitchFamily="18" charset="0"/>
              </a:rPr>
              <a:t>t</a:t>
            </a:r>
            <a:r>
              <a:rPr lang="en-US" altLang="vi-VN" sz="2400" b="1" i="1" dirty="0" err="1">
                <a:solidFill>
                  <a:srgbClr val="FF0000"/>
                </a:solidFill>
                <a:latin typeface="Times New Roman" pitchFamily="18" charset="0"/>
              </a:rPr>
              <a:t>rục</a:t>
            </a:r>
            <a:r>
              <a:rPr lang="en-US" altLang="vi-VN" sz="2400" b="1" i="1" dirty="0">
                <a:solidFill>
                  <a:srgbClr val="FF0000"/>
                </a:solidFill>
                <a:latin typeface="Times New Roman" pitchFamily="18" charset="0"/>
              </a:rPr>
              <a:t> </a:t>
            </a:r>
            <a:r>
              <a:rPr lang="en-US" altLang="vi-VN" sz="2400" b="1" i="1" dirty="0" err="1">
                <a:solidFill>
                  <a:srgbClr val="FF0000"/>
                </a:solidFill>
                <a:latin typeface="Times New Roman" pitchFamily="18" charset="0"/>
              </a:rPr>
              <a:t>chính</a:t>
            </a:r>
            <a:r>
              <a:rPr lang="en-US" altLang="vi-VN" sz="2400" b="1" i="1" dirty="0">
                <a:solidFill>
                  <a:srgbClr val="FF0000"/>
                </a:solidFill>
                <a:latin typeface="Times New Roman" pitchFamily="18" charset="0"/>
              </a:rPr>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4855"/>
                                        </p:tgtEl>
                                        <p:attrNameLst>
                                          <p:attrName>style.visibility</p:attrName>
                                        </p:attrNameLst>
                                      </p:cBhvr>
                                      <p:to>
                                        <p:strVal val="visible"/>
                                      </p:to>
                                    </p:set>
                                    <p:anim calcmode="lin" valueType="num">
                                      <p:cBhvr>
                                        <p:cTn id="7" dur="2000" fill="hold"/>
                                        <p:tgtEl>
                                          <p:spTgt spid="74855"/>
                                        </p:tgtEl>
                                        <p:attrNameLst>
                                          <p:attrName>ppt_w</p:attrName>
                                        </p:attrNameLst>
                                      </p:cBhvr>
                                      <p:tavLst>
                                        <p:tav tm="0">
                                          <p:val>
                                            <p:fltVal val="0"/>
                                          </p:val>
                                        </p:tav>
                                        <p:tav tm="100000">
                                          <p:val>
                                            <p:strVal val="#ppt_w"/>
                                          </p:val>
                                        </p:tav>
                                      </p:tavLst>
                                    </p:anim>
                                    <p:anim calcmode="lin" valueType="num">
                                      <p:cBhvr>
                                        <p:cTn id="8" dur="2000" fill="hold"/>
                                        <p:tgtEl>
                                          <p:spTgt spid="74855"/>
                                        </p:tgtEl>
                                        <p:attrNameLst>
                                          <p:attrName>ppt_h</p:attrName>
                                        </p:attrNameLst>
                                      </p:cBhvr>
                                      <p:tavLst>
                                        <p:tav tm="0">
                                          <p:val>
                                            <p:fltVal val="0"/>
                                          </p:val>
                                        </p:tav>
                                        <p:tav tm="100000">
                                          <p:val>
                                            <p:strVal val="#ppt_h"/>
                                          </p:val>
                                        </p:tav>
                                      </p:tavLst>
                                    </p:anim>
                                    <p:anim calcmode="lin" valueType="num">
                                      <p:cBhvr>
                                        <p:cTn id="9" dur="2000" fill="hold"/>
                                        <p:tgtEl>
                                          <p:spTgt spid="74855"/>
                                        </p:tgtEl>
                                        <p:attrNameLst>
                                          <p:attrName>style.rotation</p:attrName>
                                        </p:attrNameLst>
                                      </p:cBhvr>
                                      <p:tavLst>
                                        <p:tav tm="0">
                                          <p:val>
                                            <p:fltVal val="360"/>
                                          </p:val>
                                        </p:tav>
                                        <p:tav tm="100000">
                                          <p:val>
                                            <p:fltVal val="0"/>
                                          </p:val>
                                        </p:tav>
                                      </p:tavLst>
                                    </p:anim>
                                    <p:animEffect transition="in" filter="fade">
                                      <p:cBhvr>
                                        <p:cTn id="10" dur="2000"/>
                                        <p:tgtEl>
                                          <p:spTgt spid="74855"/>
                                        </p:tgtEl>
                                      </p:cBhvr>
                                    </p:animEffect>
                                  </p:childTnLst>
                                </p:cTn>
                              </p:par>
                            </p:childTnLst>
                          </p:cTn>
                        </p:par>
                        <p:par>
                          <p:cTn id="11" fill="hold" nodeType="withGroup">
                            <p:stCondLst>
                              <p:cond delay="2000"/>
                            </p:stCondLst>
                            <p:childTnLst>
                              <p:par>
                                <p:cTn id="12" presetID="18" presetClass="entr" presetSubtype="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Righ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9"/>
          <p:cNvSpPr txBox="1">
            <a:spLocks noChangeArrowheads="1"/>
          </p:cNvSpPr>
          <p:nvPr>
            <p:custDataLst>
              <p:tags r:id="rId2"/>
            </p:custDataLst>
          </p:nvPr>
        </p:nvSpPr>
        <p:spPr bwMode="auto">
          <a:xfrm>
            <a:off x="3395663" y="3482975"/>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S’</a:t>
            </a:r>
          </a:p>
        </p:txBody>
      </p:sp>
      <p:sp>
        <p:nvSpPr>
          <p:cNvPr id="12" name="Text Box 71"/>
          <p:cNvSpPr txBox="1">
            <a:spLocks noChangeArrowheads="1"/>
          </p:cNvSpPr>
          <p:nvPr>
            <p:custDataLst>
              <p:tags r:id="rId3"/>
            </p:custDataLst>
          </p:nvPr>
        </p:nvSpPr>
        <p:spPr bwMode="auto">
          <a:xfrm>
            <a:off x="7554913" y="3573463"/>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S’</a:t>
            </a:r>
          </a:p>
        </p:txBody>
      </p:sp>
      <p:grpSp>
        <p:nvGrpSpPr>
          <p:cNvPr id="9221" name="Group 192"/>
          <p:cNvGrpSpPr>
            <a:grpSpLocks/>
          </p:cNvGrpSpPr>
          <p:nvPr/>
        </p:nvGrpSpPr>
        <p:grpSpPr bwMode="auto">
          <a:xfrm>
            <a:off x="876300" y="1217613"/>
            <a:ext cx="1508125" cy="0"/>
            <a:chOff x="876300" y="2208212"/>
            <a:chExt cx="1508125" cy="0"/>
          </a:xfrm>
        </p:grpSpPr>
        <p:sp>
          <p:nvSpPr>
            <p:cNvPr id="9277" name="Line 141"/>
            <p:cNvSpPr>
              <a:spLocks noChangeShapeType="1"/>
            </p:cNvSpPr>
            <p:nvPr>
              <p:custDataLst>
                <p:tags r:id="rId51"/>
              </p:custDataLst>
            </p:nvPr>
          </p:nvSpPr>
          <p:spPr bwMode="auto">
            <a:xfrm>
              <a:off x="756" y="1734"/>
              <a:ext cx="95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8" name="Line 142"/>
            <p:cNvSpPr>
              <a:spLocks noChangeShapeType="1"/>
            </p:cNvSpPr>
            <p:nvPr>
              <p:custDataLst>
                <p:tags r:id="rId52"/>
              </p:custDataLst>
            </p:nvPr>
          </p:nvSpPr>
          <p:spPr bwMode="auto">
            <a:xfrm>
              <a:off x="768" y="1734"/>
              <a:ext cx="556" cy="0"/>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00"/>
          <p:cNvGrpSpPr>
            <a:grpSpLocks/>
          </p:cNvGrpSpPr>
          <p:nvPr>
            <p:custDataLst>
              <p:tags r:id="rId4"/>
            </p:custDataLst>
          </p:nvPr>
        </p:nvGrpSpPr>
        <p:grpSpPr bwMode="auto">
          <a:xfrm>
            <a:off x="533400" y="838200"/>
            <a:ext cx="7772400" cy="2938463"/>
            <a:chOff x="336" y="1749"/>
            <a:chExt cx="4896" cy="1851"/>
          </a:xfrm>
        </p:grpSpPr>
        <p:grpSp>
          <p:nvGrpSpPr>
            <p:cNvPr id="9256" name="Group 199"/>
            <p:cNvGrpSpPr>
              <a:grpSpLocks/>
            </p:cNvGrpSpPr>
            <p:nvPr/>
          </p:nvGrpSpPr>
          <p:grpSpPr bwMode="auto">
            <a:xfrm>
              <a:off x="336" y="1776"/>
              <a:ext cx="2304" cy="1824"/>
              <a:chOff x="336" y="1776"/>
              <a:chExt cx="2304" cy="1824"/>
            </a:xfrm>
          </p:grpSpPr>
          <p:grpSp>
            <p:nvGrpSpPr>
              <p:cNvPr id="9267" name="Group 81"/>
              <p:cNvGrpSpPr>
                <a:grpSpLocks/>
              </p:cNvGrpSpPr>
              <p:nvPr/>
            </p:nvGrpSpPr>
            <p:grpSpPr bwMode="auto">
              <a:xfrm>
                <a:off x="336" y="1776"/>
                <a:ext cx="2304" cy="1824"/>
                <a:chOff x="288" y="1776"/>
                <a:chExt cx="2304" cy="1824"/>
              </a:xfrm>
            </p:grpSpPr>
            <p:grpSp>
              <p:nvGrpSpPr>
                <p:cNvPr id="9269" name="Group 77"/>
                <p:cNvGrpSpPr>
                  <a:grpSpLocks/>
                </p:cNvGrpSpPr>
                <p:nvPr/>
              </p:nvGrpSpPr>
              <p:grpSpPr bwMode="auto">
                <a:xfrm>
                  <a:off x="432" y="1776"/>
                  <a:ext cx="2160" cy="1824"/>
                  <a:chOff x="432" y="1776"/>
                  <a:chExt cx="2160" cy="1824"/>
                </a:xfrm>
              </p:grpSpPr>
              <p:sp>
                <p:nvSpPr>
                  <p:cNvPr id="9273" name="Line 73"/>
                  <p:cNvSpPr>
                    <a:spLocks noChangeShapeType="1"/>
                  </p:cNvSpPr>
                  <p:nvPr>
                    <p:custDataLst>
                      <p:tags r:id="rId47"/>
                    </p:custDataLst>
                  </p:nvPr>
                </p:nvSpPr>
                <p:spPr bwMode="auto">
                  <a:xfrm>
                    <a:off x="432" y="2736"/>
                    <a:ext cx="2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4" name="Line 74"/>
                  <p:cNvSpPr>
                    <a:spLocks noChangeShapeType="1"/>
                  </p:cNvSpPr>
                  <p:nvPr>
                    <p:custDataLst>
                      <p:tags r:id="rId48"/>
                    </p:custDataLst>
                  </p:nvPr>
                </p:nvSpPr>
                <p:spPr bwMode="auto">
                  <a:xfrm>
                    <a:off x="1440" y="1776"/>
                    <a:ext cx="0" cy="1824"/>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75" name="Line 75"/>
                  <p:cNvSpPr>
                    <a:spLocks noChangeShapeType="1"/>
                  </p:cNvSpPr>
                  <p:nvPr>
                    <p:custDataLst>
                      <p:tags r:id="rId49"/>
                    </p:custDataLst>
                  </p:nvPr>
                </p:nvSpPr>
                <p:spPr bwMode="auto">
                  <a:xfrm>
                    <a:off x="960" y="2640"/>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6" name="Line 76"/>
                  <p:cNvSpPr>
                    <a:spLocks noChangeShapeType="1"/>
                  </p:cNvSpPr>
                  <p:nvPr>
                    <p:custDataLst>
                      <p:tags r:id="rId50"/>
                    </p:custDataLst>
                  </p:nvPr>
                </p:nvSpPr>
                <p:spPr bwMode="auto">
                  <a:xfrm>
                    <a:off x="1920" y="2640"/>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70" name="Text Box 78"/>
                <p:cNvSpPr txBox="1">
                  <a:spLocks noChangeArrowheads="1"/>
                </p:cNvSpPr>
                <p:nvPr>
                  <p:custDataLst>
                    <p:tags r:id="rId44"/>
                  </p:custDataLst>
                </p:nvPr>
              </p:nvSpPr>
              <p:spPr bwMode="auto">
                <a:xfrm>
                  <a:off x="288" y="177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S.</a:t>
                  </a:r>
                </a:p>
              </p:txBody>
            </p:sp>
            <p:sp>
              <p:nvSpPr>
                <p:cNvPr id="9271" name="Text Box 79"/>
                <p:cNvSpPr txBox="1">
                  <a:spLocks noChangeArrowheads="1"/>
                </p:cNvSpPr>
                <p:nvPr>
                  <p:custDataLst>
                    <p:tags r:id="rId45"/>
                  </p:custDataLst>
                </p:nvPr>
              </p:nvSpPr>
              <p:spPr bwMode="auto">
                <a:xfrm>
                  <a:off x="816" y="2784"/>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F</a:t>
                  </a:r>
                </a:p>
              </p:txBody>
            </p:sp>
            <p:sp>
              <p:nvSpPr>
                <p:cNvPr id="9272" name="Text Box 80"/>
                <p:cNvSpPr txBox="1">
                  <a:spLocks noChangeArrowheads="1"/>
                </p:cNvSpPr>
                <p:nvPr>
                  <p:custDataLst>
                    <p:tags r:id="rId46"/>
                  </p:custDataLst>
                </p:nvPr>
              </p:nvSpPr>
              <p:spPr bwMode="auto">
                <a:xfrm>
                  <a:off x="1968" y="2256"/>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F’</a:t>
                  </a:r>
                </a:p>
              </p:txBody>
            </p:sp>
          </p:grpSp>
          <p:sp>
            <p:nvSpPr>
              <p:cNvPr id="9268" name="Text Box 113"/>
              <p:cNvSpPr txBox="1">
                <a:spLocks noChangeArrowheads="1"/>
              </p:cNvSpPr>
              <p:nvPr>
                <p:custDataLst>
                  <p:tags r:id="rId43"/>
                </p:custDataLst>
              </p:nvPr>
            </p:nvSpPr>
            <p:spPr bwMode="auto">
              <a:xfrm>
                <a:off x="1271" y="2767"/>
                <a:ext cx="3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0</a:t>
                </a:r>
              </a:p>
            </p:txBody>
          </p:sp>
        </p:grpSp>
        <p:grpSp>
          <p:nvGrpSpPr>
            <p:cNvPr id="9257" name="Group 167"/>
            <p:cNvGrpSpPr>
              <a:grpSpLocks/>
            </p:cNvGrpSpPr>
            <p:nvPr/>
          </p:nvGrpSpPr>
          <p:grpSpPr bwMode="auto">
            <a:xfrm>
              <a:off x="2928" y="1749"/>
              <a:ext cx="2304" cy="1824"/>
              <a:chOff x="288" y="1776"/>
              <a:chExt cx="2304" cy="1824"/>
            </a:xfrm>
          </p:grpSpPr>
          <p:grpSp>
            <p:nvGrpSpPr>
              <p:cNvPr id="9259" name="Group 168"/>
              <p:cNvGrpSpPr>
                <a:grpSpLocks/>
              </p:cNvGrpSpPr>
              <p:nvPr/>
            </p:nvGrpSpPr>
            <p:grpSpPr bwMode="auto">
              <a:xfrm>
                <a:off x="432" y="1776"/>
                <a:ext cx="2160" cy="1824"/>
                <a:chOff x="432" y="1776"/>
                <a:chExt cx="2160" cy="1824"/>
              </a:xfrm>
            </p:grpSpPr>
            <p:sp>
              <p:nvSpPr>
                <p:cNvPr id="9263" name="Line 169"/>
                <p:cNvSpPr>
                  <a:spLocks noChangeShapeType="1"/>
                </p:cNvSpPr>
                <p:nvPr>
                  <p:custDataLst>
                    <p:tags r:id="rId39"/>
                  </p:custDataLst>
                </p:nvPr>
              </p:nvSpPr>
              <p:spPr bwMode="auto">
                <a:xfrm>
                  <a:off x="432" y="2736"/>
                  <a:ext cx="2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Line 170"/>
                <p:cNvSpPr>
                  <a:spLocks noChangeShapeType="1"/>
                </p:cNvSpPr>
                <p:nvPr>
                  <p:custDataLst>
                    <p:tags r:id="rId40"/>
                  </p:custDataLst>
                </p:nvPr>
              </p:nvSpPr>
              <p:spPr bwMode="auto">
                <a:xfrm>
                  <a:off x="1440" y="1776"/>
                  <a:ext cx="0" cy="1824"/>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65" name="Line 171"/>
                <p:cNvSpPr>
                  <a:spLocks noChangeShapeType="1"/>
                </p:cNvSpPr>
                <p:nvPr>
                  <p:custDataLst>
                    <p:tags r:id="rId41"/>
                  </p:custDataLst>
                </p:nvPr>
              </p:nvSpPr>
              <p:spPr bwMode="auto">
                <a:xfrm>
                  <a:off x="960" y="2640"/>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Line 172"/>
                <p:cNvSpPr>
                  <a:spLocks noChangeShapeType="1"/>
                </p:cNvSpPr>
                <p:nvPr>
                  <p:custDataLst>
                    <p:tags r:id="rId42"/>
                  </p:custDataLst>
                </p:nvPr>
              </p:nvSpPr>
              <p:spPr bwMode="auto">
                <a:xfrm>
                  <a:off x="1920" y="2640"/>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60" name="Text Box 173"/>
              <p:cNvSpPr txBox="1">
                <a:spLocks noChangeArrowheads="1"/>
              </p:cNvSpPr>
              <p:nvPr>
                <p:custDataLst>
                  <p:tags r:id="rId36"/>
                </p:custDataLst>
              </p:nvPr>
            </p:nvSpPr>
            <p:spPr bwMode="auto">
              <a:xfrm>
                <a:off x="288" y="177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S</a:t>
                </a:r>
                <a:r>
                  <a:rPr lang="en-US" altLang="vi-VN" sz="2800" b="1"/>
                  <a:t>.</a:t>
                </a:r>
              </a:p>
            </p:txBody>
          </p:sp>
          <p:sp>
            <p:nvSpPr>
              <p:cNvPr id="9261" name="Text Box 174"/>
              <p:cNvSpPr txBox="1">
                <a:spLocks noChangeArrowheads="1"/>
              </p:cNvSpPr>
              <p:nvPr>
                <p:custDataLst>
                  <p:tags r:id="rId37"/>
                </p:custDataLst>
              </p:nvPr>
            </p:nvSpPr>
            <p:spPr bwMode="auto">
              <a:xfrm>
                <a:off x="816" y="2784"/>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F</a:t>
                </a:r>
              </a:p>
            </p:txBody>
          </p:sp>
          <p:sp>
            <p:nvSpPr>
              <p:cNvPr id="9262" name="Text Box 175"/>
              <p:cNvSpPr txBox="1">
                <a:spLocks noChangeArrowheads="1"/>
              </p:cNvSpPr>
              <p:nvPr>
                <p:custDataLst>
                  <p:tags r:id="rId38"/>
                </p:custDataLst>
              </p:nvPr>
            </p:nvSpPr>
            <p:spPr bwMode="auto">
              <a:xfrm>
                <a:off x="1968" y="2256"/>
                <a:ext cx="4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F’</a:t>
                </a:r>
              </a:p>
            </p:txBody>
          </p:sp>
        </p:grpSp>
        <p:sp>
          <p:nvSpPr>
            <p:cNvPr id="9258" name="Text Box 176"/>
            <p:cNvSpPr txBox="1">
              <a:spLocks noChangeArrowheads="1"/>
            </p:cNvSpPr>
            <p:nvPr>
              <p:custDataLst>
                <p:tags r:id="rId35"/>
              </p:custDataLst>
            </p:nvPr>
          </p:nvSpPr>
          <p:spPr bwMode="auto">
            <a:xfrm>
              <a:off x="3871" y="2723"/>
              <a:ext cx="3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0</a:t>
              </a:r>
            </a:p>
          </p:txBody>
        </p:sp>
      </p:grpSp>
      <p:grpSp>
        <p:nvGrpSpPr>
          <p:cNvPr id="9" name="Group 180"/>
          <p:cNvGrpSpPr>
            <a:grpSpLocks/>
          </p:cNvGrpSpPr>
          <p:nvPr>
            <p:custDataLst>
              <p:tags r:id="rId5"/>
            </p:custDataLst>
          </p:nvPr>
        </p:nvGrpSpPr>
        <p:grpSpPr bwMode="auto">
          <a:xfrm>
            <a:off x="5026025" y="1196975"/>
            <a:ext cx="1462088" cy="3175"/>
            <a:chOff x="3166" y="1975"/>
            <a:chExt cx="921" cy="2"/>
          </a:xfrm>
        </p:grpSpPr>
        <p:sp>
          <p:nvSpPr>
            <p:cNvPr id="12326" name="Line 178">
              <a:extLst>
                <a:ext uri="{FF2B5EF4-FFF2-40B4-BE49-F238E27FC236}"/>
              </a:extLst>
            </p:cNvPr>
            <p:cNvSpPr>
              <a:spLocks noChangeShapeType="1"/>
            </p:cNvSpPr>
            <p:nvPr>
              <p:custDataLst>
                <p:tags r:id="rId33"/>
              </p:custDataLst>
            </p:nvPr>
          </p:nvSpPr>
          <p:spPr bwMode="auto">
            <a:xfrm>
              <a:off x="3168" y="1975"/>
              <a:ext cx="919"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12327" name="Line 179">
              <a:extLst>
                <a:ext uri="{FF2B5EF4-FFF2-40B4-BE49-F238E27FC236}"/>
              </a:extLst>
            </p:cNvPr>
            <p:cNvSpPr>
              <a:spLocks noChangeShapeType="1"/>
            </p:cNvSpPr>
            <p:nvPr>
              <p:custDataLst>
                <p:tags r:id="rId34"/>
              </p:custDataLst>
            </p:nvPr>
          </p:nvSpPr>
          <p:spPr bwMode="auto">
            <a:xfrm>
              <a:off x="3166" y="1977"/>
              <a:ext cx="494" cy="0"/>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10" name="Group 183"/>
          <p:cNvGrpSpPr>
            <a:grpSpLocks/>
          </p:cNvGrpSpPr>
          <p:nvPr>
            <p:custDataLst>
              <p:tags r:id="rId6"/>
            </p:custDataLst>
          </p:nvPr>
        </p:nvGrpSpPr>
        <p:grpSpPr bwMode="auto">
          <a:xfrm>
            <a:off x="6465888" y="1196975"/>
            <a:ext cx="1871662" cy="2808288"/>
            <a:chOff x="4073" y="1975"/>
            <a:chExt cx="1001" cy="1481"/>
          </a:xfrm>
        </p:grpSpPr>
        <p:sp>
          <p:nvSpPr>
            <p:cNvPr id="12324" name="Line 181">
              <a:extLst>
                <a:ext uri="{FF2B5EF4-FFF2-40B4-BE49-F238E27FC236}"/>
              </a:extLst>
            </p:cNvPr>
            <p:cNvSpPr>
              <a:spLocks noChangeShapeType="1"/>
            </p:cNvSpPr>
            <p:nvPr>
              <p:custDataLst>
                <p:tags r:id="rId31"/>
              </p:custDataLst>
            </p:nvPr>
          </p:nvSpPr>
          <p:spPr bwMode="auto">
            <a:xfrm>
              <a:off x="4073" y="1975"/>
              <a:ext cx="1001" cy="1481"/>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12325" name="Line 182">
              <a:extLst>
                <a:ext uri="{FF2B5EF4-FFF2-40B4-BE49-F238E27FC236}"/>
              </a:extLst>
            </p:cNvPr>
            <p:cNvSpPr>
              <a:spLocks noChangeShapeType="1"/>
            </p:cNvSpPr>
            <p:nvPr>
              <p:custDataLst>
                <p:tags r:id="rId32"/>
              </p:custDataLst>
            </p:nvPr>
          </p:nvSpPr>
          <p:spPr bwMode="auto">
            <a:xfrm>
              <a:off x="4085" y="1987"/>
              <a:ext cx="644" cy="954"/>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13" name="Group 186"/>
          <p:cNvGrpSpPr>
            <a:grpSpLocks/>
          </p:cNvGrpSpPr>
          <p:nvPr>
            <p:custDataLst>
              <p:tags r:id="rId7"/>
            </p:custDataLst>
          </p:nvPr>
        </p:nvGrpSpPr>
        <p:grpSpPr bwMode="auto">
          <a:xfrm>
            <a:off x="4986338" y="1174750"/>
            <a:ext cx="1481137" cy="2306638"/>
            <a:chOff x="3141" y="1961"/>
            <a:chExt cx="933" cy="1453"/>
          </a:xfrm>
        </p:grpSpPr>
        <p:sp>
          <p:nvSpPr>
            <p:cNvPr id="12323" name="Line 185">
              <a:extLst>
                <a:ext uri="{FF2B5EF4-FFF2-40B4-BE49-F238E27FC236}"/>
              </a:extLst>
            </p:cNvPr>
            <p:cNvSpPr>
              <a:spLocks noChangeShapeType="1"/>
            </p:cNvSpPr>
            <p:nvPr>
              <p:custDataLst>
                <p:tags r:id="rId29"/>
              </p:custDataLst>
            </p:nvPr>
          </p:nvSpPr>
          <p:spPr bwMode="auto">
            <a:xfrm>
              <a:off x="3143" y="1973"/>
              <a:ext cx="617" cy="961"/>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12322" name="Line 184">
              <a:extLst>
                <a:ext uri="{FF2B5EF4-FFF2-40B4-BE49-F238E27FC236}"/>
              </a:extLst>
            </p:cNvPr>
            <p:cNvSpPr>
              <a:spLocks noChangeShapeType="1"/>
            </p:cNvSpPr>
            <p:nvPr>
              <p:custDataLst>
                <p:tags r:id="rId30"/>
              </p:custDataLst>
            </p:nvPr>
          </p:nvSpPr>
          <p:spPr bwMode="auto">
            <a:xfrm>
              <a:off x="3141" y="1961"/>
              <a:ext cx="933" cy="1453"/>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sp>
        <p:nvSpPr>
          <p:cNvPr id="58" name="Text Box 189"/>
          <p:cNvSpPr txBox="1">
            <a:spLocks noChangeArrowheads="1"/>
          </p:cNvSpPr>
          <p:nvPr>
            <p:custDataLst>
              <p:tags r:id="rId8"/>
            </p:custDataLst>
          </p:nvPr>
        </p:nvSpPr>
        <p:spPr bwMode="auto">
          <a:xfrm>
            <a:off x="2438400" y="95726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I</a:t>
            </a:r>
          </a:p>
        </p:txBody>
      </p:sp>
      <p:sp>
        <p:nvSpPr>
          <p:cNvPr id="59" name="Text Box 190"/>
          <p:cNvSpPr txBox="1">
            <a:spLocks noChangeArrowheads="1"/>
          </p:cNvSpPr>
          <p:nvPr>
            <p:custDataLst>
              <p:tags r:id="rId9"/>
            </p:custDataLst>
          </p:nvPr>
        </p:nvSpPr>
        <p:spPr bwMode="auto">
          <a:xfrm>
            <a:off x="6683375" y="914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800" b="1">
                <a:latin typeface="Times New Roman" pitchFamily="18" charset="0"/>
                <a:cs typeface="Times New Roman" pitchFamily="18" charset="0"/>
              </a:rPr>
              <a:t>I</a:t>
            </a:r>
          </a:p>
        </p:txBody>
      </p:sp>
      <p:sp>
        <p:nvSpPr>
          <p:cNvPr id="66" name="Text Box 198"/>
          <p:cNvSpPr txBox="1">
            <a:spLocks noChangeArrowheads="1"/>
          </p:cNvSpPr>
          <p:nvPr>
            <p:custDataLst>
              <p:tags r:id="rId10"/>
            </p:custDataLst>
          </p:nvPr>
        </p:nvSpPr>
        <p:spPr bwMode="auto">
          <a:xfrm>
            <a:off x="6629400" y="3494088"/>
            <a:ext cx="322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sz="2400" b="1">
                <a:latin typeface="Times New Roman" pitchFamily="18" charset="0"/>
                <a:cs typeface="Times New Roman" pitchFamily="18" charset="0"/>
              </a:rPr>
              <a:t>K</a:t>
            </a:r>
          </a:p>
        </p:txBody>
      </p:sp>
      <p:grpSp>
        <p:nvGrpSpPr>
          <p:cNvPr id="16" name="Group 180"/>
          <p:cNvGrpSpPr>
            <a:grpSpLocks/>
          </p:cNvGrpSpPr>
          <p:nvPr>
            <p:custDataLst>
              <p:tags r:id="rId11"/>
            </p:custDataLst>
          </p:nvPr>
        </p:nvGrpSpPr>
        <p:grpSpPr bwMode="auto">
          <a:xfrm>
            <a:off x="914400" y="1219200"/>
            <a:ext cx="1462088" cy="3175"/>
            <a:chOff x="3166" y="1975"/>
            <a:chExt cx="921" cy="2"/>
          </a:xfrm>
        </p:grpSpPr>
        <p:sp>
          <p:nvSpPr>
            <p:cNvPr id="71" name="Line 178">
              <a:extLst>
                <a:ext uri="{FF2B5EF4-FFF2-40B4-BE49-F238E27FC236}"/>
              </a:extLst>
            </p:cNvPr>
            <p:cNvSpPr>
              <a:spLocks noChangeShapeType="1"/>
            </p:cNvSpPr>
            <p:nvPr>
              <p:custDataLst>
                <p:tags r:id="rId27"/>
              </p:custDataLst>
            </p:nvPr>
          </p:nvSpPr>
          <p:spPr bwMode="auto">
            <a:xfrm>
              <a:off x="3168" y="1975"/>
              <a:ext cx="919" cy="0"/>
            </a:xfrm>
            <a:prstGeom prst="line">
              <a:avLst/>
            </a:prstGeom>
            <a:ln>
              <a:headEnd/>
              <a:tailEn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72" name="Line 179">
              <a:extLst>
                <a:ext uri="{FF2B5EF4-FFF2-40B4-BE49-F238E27FC236}"/>
              </a:extLst>
            </p:cNvPr>
            <p:cNvSpPr>
              <a:spLocks noChangeShapeType="1"/>
            </p:cNvSpPr>
            <p:nvPr>
              <p:custDataLst>
                <p:tags r:id="rId28"/>
              </p:custDataLst>
            </p:nvPr>
          </p:nvSpPr>
          <p:spPr bwMode="auto">
            <a:xfrm>
              <a:off x="3166" y="1977"/>
              <a:ext cx="461" cy="0"/>
            </a:xfrm>
            <a:prstGeom prst="line">
              <a:avLst/>
            </a:prstGeom>
            <a:ln>
              <a:headEnd/>
              <a:tailEnd type="arrow" w="med" len="med"/>
            </a:ln>
            <a:effectLst>
              <a:outerShdw blurRad="40000"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17" name="Group 74"/>
          <p:cNvGrpSpPr>
            <a:grpSpLocks/>
          </p:cNvGrpSpPr>
          <p:nvPr>
            <p:custDataLst>
              <p:tags r:id="rId12"/>
            </p:custDataLst>
          </p:nvPr>
        </p:nvGrpSpPr>
        <p:grpSpPr bwMode="auto">
          <a:xfrm>
            <a:off x="887413" y="1235075"/>
            <a:ext cx="1458912" cy="1131888"/>
            <a:chOff x="887413" y="2225675"/>
            <a:chExt cx="1458912" cy="1131887"/>
          </a:xfrm>
        </p:grpSpPr>
        <p:grpSp>
          <p:nvGrpSpPr>
            <p:cNvPr id="9244" name="Group 197"/>
            <p:cNvGrpSpPr>
              <a:grpSpLocks/>
            </p:cNvGrpSpPr>
            <p:nvPr/>
          </p:nvGrpSpPr>
          <p:grpSpPr bwMode="auto">
            <a:xfrm>
              <a:off x="887413" y="2225675"/>
              <a:ext cx="1458912" cy="1131887"/>
              <a:chOff x="559" y="1999"/>
              <a:chExt cx="919" cy="713"/>
            </a:xfrm>
          </p:grpSpPr>
          <p:sp>
            <p:nvSpPr>
              <p:cNvPr id="14" name="Line 138">
                <a:extLst>
                  <a:ext uri="{FF2B5EF4-FFF2-40B4-BE49-F238E27FC236}"/>
                </a:extLst>
              </p:cNvPr>
              <p:cNvSpPr>
                <a:spLocks noChangeShapeType="1"/>
              </p:cNvSpPr>
              <p:nvPr>
                <p:custDataLst>
                  <p:tags r:id="rId25"/>
                </p:custDataLst>
              </p:nvPr>
            </p:nvSpPr>
            <p:spPr bwMode="auto">
              <a:xfrm>
                <a:off x="572" y="1999"/>
                <a:ext cx="906" cy="713"/>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15" name="Line 139">
                <a:extLst>
                  <a:ext uri="{FF2B5EF4-FFF2-40B4-BE49-F238E27FC236}"/>
                </a:extLst>
              </p:cNvPr>
              <p:cNvSpPr>
                <a:spLocks noChangeShapeType="1"/>
              </p:cNvSpPr>
              <p:nvPr>
                <p:custDataLst>
                  <p:tags r:id="rId26"/>
                </p:custDataLst>
              </p:nvPr>
            </p:nvSpPr>
            <p:spPr bwMode="auto">
              <a:xfrm>
                <a:off x="559" y="1999"/>
                <a:ext cx="720" cy="548"/>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sp>
          <p:nvSpPr>
            <p:cNvPr id="73" name="Line 139">
              <a:extLst>
                <a:ext uri="{FF2B5EF4-FFF2-40B4-BE49-F238E27FC236}"/>
              </a:extLst>
            </p:cNvPr>
            <p:cNvSpPr>
              <a:spLocks noChangeShapeType="1"/>
            </p:cNvSpPr>
            <p:nvPr>
              <p:custDataLst>
                <p:tags r:id="rId24"/>
              </p:custDataLst>
            </p:nvPr>
          </p:nvSpPr>
          <p:spPr bwMode="auto">
            <a:xfrm>
              <a:off x="1008063" y="2314575"/>
              <a:ext cx="1143000" cy="869949"/>
            </a:xfrm>
            <a:prstGeom prst="line">
              <a:avLst/>
            </a:prstGeom>
            <a:ln>
              <a:headEnd/>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19" name="Group 64"/>
          <p:cNvGrpSpPr>
            <a:grpSpLocks/>
          </p:cNvGrpSpPr>
          <p:nvPr>
            <p:custDataLst>
              <p:tags r:id="rId13"/>
            </p:custDataLst>
          </p:nvPr>
        </p:nvGrpSpPr>
        <p:grpSpPr bwMode="auto">
          <a:xfrm>
            <a:off x="2117725" y="2162175"/>
            <a:ext cx="2635250" cy="1978025"/>
            <a:chOff x="838200" y="4114800"/>
            <a:chExt cx="2635250" cy="1978025"/>
          </a:xfrm>
        </p:grpSpPr>
        <p:grpSp>
          <p:nvGrpSpPr>
            <p:cNvPr id="9240" name="Group 194"/>
            <p:cNvGrpSpPr>
              <a:grpSpLocks/>
            </p:cNvGrpSpPr>
            <p:nvPr/>
          </p:nvGrpSpPr>
          <p:grpSpPr bwMode="auto">
            <a:xfrm>
              <a:off x="838200" y="4114800"/>
              <a:ext cx="2635250" cy="1978025"/>
              <a:chOff x="450" y="3074"/>
              <a:chExt cx="1660" cy="1246"/>
            </a:xfrm>
          </p:grpSpPr>
          <p:sp>
            <p:nvSpPr>
              <p:cNvPr id="61" name="Line 148">
                <a:extLst>
                  <a:ext uri="{FF2B5EF4-FFF2-40B4-BE49-F238E27FC236}"/>
                </a:extLst>
              </p:cNvPr>
              <p:cNvSpPr>
                <a:spLocks noChangeShapeType="1"/>
              </p:cNvSpPr>
              <p:nvPr>
                <p:custDataLst>
                  <p:tags r:id="rId22"/>
                </p:custDataLst>
              </p:nvPr>
            </p:nvSpPr>
            <p:spPr bwMode="auto">
              <a:xfrm>
                <a:off x="467" y="3091"/>
                <a:ext cx="720" cy="543"/>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62" name="Line 193">
                <a:extLst>
                  <a:ext uri="{FF2B5EF4-FFF2-40B4-BE49-F238E27FC236}"/>
                </a:extLst>
              </p:cNvPr>
              <p:cNvSpPr>
                <a:spLocks noChangeShapeType="1"/>
              </p:cNvSpPr>
              <p:nvPr>
                <p:custDataLst>
                  <p:tags r:id="rId23"/>
                </p:custDataLst>
              </p:nvPr>
            </p:nvSpPr>
            <p:spPr bwMode="auto">
              <a:xfrm>
                <a:off x="450" y="3074"/>
                <a:ext cx="1660" cy="1246"/>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sp>
          <p:nvSpPr>
            <p:cNvPr id="74" name="Line 139">
              <a:extLst>
                <a:ext uri="{FF2B5EF4-FFF2-40B4-BE49-F238E27FC236}"/>
              </a:extLst>
            </p:cNvPr>
            <p:cNvSpPr>
              <a:spLocks noChangeShapeType="1"/>
            </p:cNvSpPr>
            <p:nvPr>
              <p:custDataLst>
                <p:tags r:id="rId21"/>
              </p:custDataLst>
            </p:nvPr>
          </p:nvSpPr>
          <p:spPr bwMode="auto">
            <a:xfrm>
              <a:off x="974725" y="4222750"/>
              <a:ext cx="1143000" cy="869950"/>
            </a:xfrm>
            <a:prstGeom prst="line">
              <a:avLst/>
            </a:prstGeom>
            <a:ln>
              <a:headEnd/>
              <a:tailEnd type="arrow" w="med" len="med"/>
            </a:ln>
            <a:effectLst>
              <a:outerShdw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23" name="Group 147"/>
          <p:cNvGrpSpPr>
            <a:grpSpLocks/>
          </p:cNvGrpSpPr>
          <p:nvPr>
            <p:custDataLst>
              <p:tags r:id="rId14"/>
            </p:custDataLst>
          </p:nvPr>
        </p:nvGrpSpPr>
        <p:grpSpPr bwMode="auto">
          <a:xfrm>
            <a:off x="2347913" y="1193800"/>
            <a:ext cx="1854200" cy="2898775"/>
            <a:chOff x="1479" y="1973"/>
            <a:chExt cx="1168" cy="1826"/>
          </a:xfrm>
        </p:grpSpPr>
        <p:sp>
          <p:nvSpPr>
            <p:cNvPr id="20" name="Line 145">
              <a:extLst>
                <a:ext uri="{FF2B5EF4-FFF2-40B4-BE49-F238E27FC236}"/>
              </a:extLst>
            </p:cNvPr>
            <p:cNvSpPr>
              <a:spLocks noChangeShapeType="1"/>
            </p:cNvSpPr>
            <p:nvPr>
              <p:custDataLst>
                <p:tags r:id="rId19"/>
              </p:custDataLst>
            </p:nvPr>
          </p:nvSpPr>
          <p:spPr bwMode="auto">
            <a:xfrm>
              <a:off x="1481" y="1975"/>
              <a:ext cx="1166" cy="1824"/>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21" name="Line 146">
              <a:extLst>
                <a:ext uri="{FF2B5EF4-FFF2-40B4-BE49-F238E27FC236}"/>
              </a:extLst>
            </p:cNvPr>
            <p:cNvSpPr>
              <a:spLocks noChangeShapeType="1"/>
            </p:cNvSpPr>
            <p:nvPr>
              <p:custDataLst>
                <p:tags r:id="rId20"/>
              </p:custDataLst>
            </p:nvPr>
          </p:nvSpPr>
          <p:spPr bwMode="auto">
            <a:xfrm>
              <a:off x="1479" y="1973"/>
              <a:ext cx="728" cy="1139"/>
            </a:xfrm>
            <a:prstGeom prst="line">
              <a:avLst/>
            </a:prstGeom>
            <a:ln>
              <a:headEnd/>
              <a:tailEnd type="arrow" w="med" len="med"/>
            </a:ln>
            <a:effectLst>
              <a:outerShdw blurRad="40000" dist="20000" sx="1000" sy="1000" rotWithShape="0">
                <a:srgbClr val="000000"/>
              </a:outerShdw>
            </a:effectLst>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24" name="Group 67"/>
          <p:cNvGrpSpPr>
            <a:grpSpLocks/>
          </p:cNvGrpSpPr>
          <p:nvPr>
            <p:custDataLst>
              <p:tags r:id="rId15"/>
            </p:custDataLst>
          </p:nvPr>
        </p:nvGrpSpPr>
        <p:grpSpPr bwMode="auto">
          <a:xfrm>
            <a:off x="6427788" y="3438525"/>
            <a:ext cx="2554287" cy="14288"/>
            <a:chOff x="6427788" y="4429125"/>
            <a:chExt cx="2554287" cy="14288"/>
          </a:xfrm>
        </p:grpSpPr>
        <p:grpSp>
          <p:nvGrpSpPr>
            <p:cNvPr id="9234" name="Group 196"/>
            <p:cNvGrpSpPr>
              <a:grpSpLocks/>
            </p:cNvGrpSpPr>
            <p:nvPr/>
          </p:nvGrpSpPr>
          <p:grpSpPr bwMode="auto">
            <a:xfrm>
              <a:off x="6427788" y="4429125"/>
              <a:ext cx="2554287" cy="14288"/>
              <a:chOff x="4151" y="3209"/>
              <a:chExt cx="1609" cy="9"/>
            </a:xfrm>
          </p:grpSpPr>
          <p:sp>
            <p:nvSpPr>
              <p:cNvPr id="12318" name="Line 188">
                <a:extLst>
                  <a:ext uri="{FF2B5EF4-FFF2-40B4-BE49-F238E27FC236}"/>
                </a:extLst>
              </p:cNvPr>
              <p:cNvSpPr>
                <a:spLocks noChangeShapeType="1"/>
              </p:cNvSpPr>
              <p:nvPr>
                <p:custDataLst>
                  <p:tags r:id="rId17"/>
                </p:custDataLst>
              </p:nvPr>
            </p:nvSpPr>
            <p:spPr bwMode="auto">
              <a:xfrm>
                <a:off x="4208" y="3213"/>
                <a:ext cx="518" cy="0"/>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12319" name="Line 195">
                <a:extLst>
                  <a:ext uri="{FF2B5EF4-FFF2-40B4-BE49-F238E27FC236}"/>
                </a:extLst>
              </p:cNvPr>
              <p:cNvSpPr>
                <a:spLocks noChangeShapeType="1"/>
              </p:cNvSpPr>
              <p:nvPr>
                <p:custDataLst>
                  <p:tags r:id="rId18"/>
                </p:custDataLst>
              </p:nvPr>
            </p:nvSpPr>
            <p:spPr bwMode="auto">
              <a:xfrm>
                <a:off x="4151" y="3209"/>
                <a:ext cx="1609" cy="9"/>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sp>
          <p:nvSpPr>
            <p:cNvPr id="67" name="Line 188">
              <a:extLst>
                <a:ext uri="{FF2B5EF4-FFF2-40B4-BE49-F238E27FC236}"/>
              </a:extLst>
            </p:cNvPr>
            <p:cNvSpPr>
              <a:spLocks noChangeShapeType="1"/>
            </p:cNvSpPr>
            <p:nvPr>
              <p:custDataLst>
                <p:tags r:id="rId16"/>
              </p:custDataLst>
            </p:nvPr>
          </p:nvSpPr>
          <p:spPr bwMode="auto">
            <a:xfrm>
              <a:off x="6670675" y="4430713"/>
              <a:ext cx="822325" cy="0"/>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nodeType="withGroup">
                            <p:stCondLst>
                              <p:cond delay="2000"/>
                            </p:stCondLst>
                            <p:childTnLst>
                              <p:par>
                                <p:cTn id="9" presetID="18" presetClass="entr" presetSubtype="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Right)">
                                      <p:cBhvr>
                                        <p:cTn id="11" dur="2000"/>
                                        <p:tgtEl>
                                          <p:spTgt spid="16"/>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dissolve">
                                      <p:cBhvr>
                                        <p:cTn id="15" dur="2000"/>
                                        <p:tgtEl>
                                          <p:spTgt spid="58"/>
                                        </p:tgtEl>
                                      </p:cBhvr>
                                    </p:animEffect>
                                  </p:childTnLst>
                                </p:cTn>
                              </p:par>
                            </p:childTnLst>
                          </p:cTn>
                        </p:par>
                        <p:par>
                          <p:cTn id="16" fill="hold" nodeType="afterGroup">
                            <p:stCondLst>
                              <p:cond delay="6000"/>
                            </p:stCondLst>
                            <p:childTnLst>
                              <p:par>
                                <p:cTn id="17" presetID="18" presetClass="entr" presetSubtype="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Right)">
                                      <p:cBhvr>
                                        <p:cTn id="19" dur="2000"/>
                                        <p:tgtEl>
                                          <p:spTgt spid="23"/>
                                        </p:tgtEl>
                                      </p:cBhvr>
                                    </p:animEffect>
                                  </p:childTnLst>
                                </p:cTn>
                              </p:par>
                            </p:childTnLst>
                          </p:cTn>
                        </p:par>
                        <p:par>
                          <p:cTn id="20" fill="hold" nodeType="afterGroup">
                            <p:stCondLst>
                              <p:cond delay="8000"/>
                            </p:stCondLst>
                            <p:childTnLst>
                              <p:par>
                                <p:cTn id="21" presetID="18" presetClass="entr" presetSubtype="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Right)">
                                      <p:cBhvr>
                                        <p:cTn id="23" dur="2000"/>
                                        <p:tgtEl>
                                          <p:spTgt spid="17"/>
                                        </p:tgtEl>
                                      </p:cBhvr>
                                    </p:animEffect>
                                  </p:childTnLst>
                                </p:cTn>
                              </p:par>
                            </p:childTnLst>
                          </p:cTn>
                        </p:par>
                        <p:par>
                          <p:cTn id="24" fill="hold" nodeType="afterGroup">
                            <p:stCondLst>
                              <p:cond delay="10000"/>
                            </p:stCondLst>
                            <p:childTnLst>
                              <p:par>
                                <p:cTn id="25" presetID="18" presetClass="entr" presetSubtype="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2000"/>
                                        <p:tgtEl>
                                          <p:spTgt spid="19"/>
                                        </p:tgtEl>
                                      </p:cBhvr>
                                    </p:animEffect>
                                  </p:childTnLst>
                                </p:cTn>
                              </p:par>
                            </p:childTnLst>
                          </p:cTn>
                        </p:par>
                        <p:par>
                          <p:cTn id="28" fill="hold" nodeType="afterGroup">
                            <p:stCondLst>
                              <p:cond delay="12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2000" fill="hold"/>
                                        <p:tgtEl>
                                          <p:spTgt spid="11"/>
                                        </p:tgtEl>
                                        <p:attrNameLst>
                                          <p:attrName>ppt_y</p:attrName>
                                        </p:attrNameLst>
                                      </p:cBhvr>
                                      <p:tavLst>
                                        <p:tav tm="0">
                                          <p:val>
                                            <p:strVal val="#ppt_y"/>
                                          </p:val>
                                        </p:tav>
                                        <p:tav tm="100000">
                                          <p:val>
                                            <p:strVal val="#ppt_y"/>
                                          </p:val>
                                        </p:tav>
                                      </p:tavLst>
                                    </p:anim>
                                    <p:anim calcmode="lin" valueType="num">
                                      <p:cBhvr>
                                        <p:cTn id="33"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000" tmFilter="0,0; .5, 1; 1, 1"/>
                                        <p:tgtEl>
                                          <p:spTgt spid="11"/>
                                        </p:tgtEl>
                                      </p:cBhvr>
                                    </p:animEffect>
                                  </p:childTnLst>
                                </p:cTn>
                              </p:par>
                            </p:childTnLst>
                          </p:cTn>
                        </p:par>
                        <p:par>
                          <p:cTn id="36" fill="hold" nodeType="withGroup">
                            <p:stCondLst>
                              <p:cond delay="14200"/>
                            </p:stCondLst>
                            <p:childTnLst>
                              <p:par>
                                <p:cTn id="37" presetID="18" presetClass="entr" presetSubtype="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trips(downRight)">
                                      <p:cBhvr>
                                        <p:cTn id="39" dur="2000"/>
                                        <p:tgtEl>
                                          <p:spTgt spid="9"/>
                                        </p:tgtEl>
                                      </p:cBhvr>
                                    </p:animEffect>
                                  </p:childTnLst>
                                </p:cTn>
                              </p:par>
                            </p:childTnLst>
                          </p:cTn>
                        </p:par>
                        <p:par>
                          <p:cTn id="40" fill="hold" nodeType="afterGroup">
                            <p:stCondLst>
                              <p:cond delay="16200"/>
                            </p:stCondLst>
                            <p:childTnLst>
                              <p:par>
                                <p:cTn id="41" presetID="9"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dissolve">
                                      <p:cBhvr>
                                        <p:cTn id="43" dur="2000"/>
                                        <p:tgtEl>
                                          <p:spTgt spid="59"/>
                                        </p:tgtEl>
                                      </p:cBhvr>
                                    </p:animEffect>
                                  </p:childTnLst>
                                </p:cTn>
                              </p:par>
                            </p:childTnLst>
                          </p:cTn>
                        </p:par>
                        <p:par>
                          <p:cTn id="44" fill="hold" nodeType="afterGroup">
                            <p:stCondLst>
                              <p:cond delay="18200"/>
                            </p:stCondLst>
                            <p:childTnLst>
                              <p:par>
                                <p:cTn id="45" presetID="18" presetClass="entr" presetSubtype="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2000"/>
                                        <p:tgtEl>
                                          <p:spTgt spid="10"/>
                                        </p:tgtEl>
                                      </p:cBhvr>
                                    </p:animEffect>
                                  </p:childTnLst>
                                </p:cTn>
                              </p:par>
                            </p:childTnLst>
                          </p:cTn>
                        </p:par>
                        <p:par>
                          <p:cTn id="48" fill="hold" nodeType="afterGroup">
                            <p:stCondLst>
                              <p:cond delay="20200"/>
                            </p:stCondLst>
                            <p:childTnLst>
                              <p:par>
                                <p:cTn id="49" presetID="18" presetClass="entr" presetSubtype="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trips(downRight)">
                                      <p:cBhvr>
                                        <p:cTn id="51" dur="2000"/>
                                        <p:tgtEl>
                                          <p:spTgt spid="13"/>
                                        </p:tgtEl>
                                      </p:cBhvr>
                                    </p:animEffect>
                                  </p:childTnLst>
                                </p:cTn>
                              </p:par>
                            </p:childTnLst>
                          </p:cTn>
                        </p:par>
                        <p:par>
                          <p:cTn id="52" fill="hold" nodeType="afterGroup">
                            <p:stCondLst>
                              <p:cond delay="22200"/>
                            </p:stCondLst>
                            <p:childTnLst>
                              <p:par>
                                <p:cTn id="53" presetID="8" presetClass="entr" presetSubtype="16"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diamond(in)">
                                      <p:cBhvr>
                                        <p:cTn id="55" dur="2000"/>
                                        <p:tgtEl>
                                          <p:spTgt spid="66"/>
                                        </p:tgtEl>
                                      </p:cBhvr>
                                    </p:animEffect>
                                  </p:childTnLst>
                                </p:cTn>
                              </p:par>
                            </p:childTnLst>
                          </p:cTn>
                        </p:par>
                        <p:par>
                          <p:cTn id="56" fill="hold" nodeType="afterGroup">
                            <p:stCondLst>
                              <p:cond delay="24200"/>
                            </p:stCondLst>
                            <p:childTnLst>
                              <p:par>
                                <p:cTn id="57" presetID="18" presetClass="entr" presetSubtype="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strips(downRight)">
                                      <p:cBhvr>
                                        <p:cTn id="59" dur="2000"/>
                                        <p:tgtEl>
                                          <p:spTgt spid="24"/>
                                        </p:tgtEl>
                                      </p:cBhvr>
                                    </p:animEffect>
                                  </p:childTnLst>
                                </p:cTn>
                              </p:par>
                            </p:childTnLst>
                          </p:cTn>
                        </p:par>
                        <p:par>
                          <p:cTn id="60" fill="hold" nodeType="afterGroup">
                            <p:stCondLst>
                              <p:cond delay="26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p:cTn id="63" dur="2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4" dur="2000" fill="hold"/>
                                        <p:tgtEl>
                                          <p:spTgt spid="12"/>
                                        </p:tgtEl>
                                        <p:attrNameLst>
                                          <p:attrName>ppt_y</p:attrName>
                                        </p:attrNameLst>
                                      </p:cBhvr>
                                      <p:tavLst>
                                        <p:tav tm="0">
                                          <p:val>
                                            <p:strVal val="#ppt_y"/>
                                          </p:val>
                                        </p:tav>
                                        <p:tav tm="100000">
                                          <p:val>
                                            <p:strVal val="#ppt_y"/>
                                          </p:val>
                                        </p:tav>
                                      </p:tavLst>
                                    </p:anim>
                                    <p:anim calcmode="lin" valueType="num">
                                      <p:cBhvr>
                                        <p:cTn id="65" dur="2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6" dur="2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58" grpId="0"/>
      <p:bldP spid="59"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extLst>
          </p:cNvPr>
          <p:cNvSpPr/>
          <p:nvPr>
            <p:custDataLst>
              <p:tags r:id="rId2"/>
            </p:custDataLst>
          </p:nvPr>
        </p:nvSpPr>
        <p:spPr>
          <a:xfrm>
            <a:off x="152400" y="4495800"/>
            <a:ext cx="8686800" cy="15636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buFont typeface="Wingdings" pitchFamily="2" charset="2"/>
              <a:buChar char="@"/>
            </a:pPr>
            <a:r>
              <a:rPr lang="vi-VN" altLang="en-US" sz="3200">
                <a:solidFill>
                  <a:srgbClr val="C00000"/>
                </a:solidFill>
                <a:latin typeface="Times New Roman" pitchFamily="18" charset="0"/>
              </a:rPr>
              <a:t>Dựng ảnh B</a:t>
            </a:r>
            <a:r>
              <a:rPr lang="en-US" altLang="en-US" sz="3200">
                <a:solidFill>
                  <a:srgbClr val="C00000"/>
                </a:solidFill>
                <a:latin typeface="Times New Roman" pitchFamily="18" charset="0"/>
              </a:rPr>
              <a:t>’</a:t>
            </a:r>
            <a:r>
              <a:rPr lang="vi-VN" altLang="en-US" sz="3200">
                <a:solidFill>
                  <a:srgbClr val="C00000"/>
                </a:solidFill>
                <a:latin typeface="Times New Roman" pitchFamily="18" charset="0"/>
              </a:rPr>
              <a:t>của B rồi hạ đường vuông góc với trục chính tại A</a:t>
            </a:r>
            <a:r>
              <a:rPr lang="en-US" altLang="en-US" sz="3200">
                <a:solidFill>
                  <a:srgbClr val="C00000"/>
                </a:solidFill>
                <a:latin typeface="Times New Roman" pitchFamily="18" charset="0"/>
              </a:rPr>
              <a:t>’</a:t>
            </a:r>
            <a:r>
              <a:rPr lang="vi-VN" altLang="en-US" sz="3200">
                <a:solidFill>
                  <a:srgbClr val="C00000"/>
                </a:solidFill>
                <a:latin typeface="Times New Roman" pitchFamily="18" charset="0"/>
              </a:rPr>
              <a:t>, A</a:t>
            </a:r>
            <a:r>
              <a:rPr lang="en-US" altLang="en-US" sz="3200">
                <a:solidFill>
                  <a:srgbClr val="C00000"/>
                </a:solidFill>
                <a:latin typeface="Times New Roman" pitchFamily="18" charset="0"/>
              </a:rPr>
              <a:t>’</a:t>
            </a:r>
            <a:r>
              <a:rPr lang="vi-VN" altLang="en-US" sz="3200">
                <a:solidFill>
                  <a:srgbClr val="C00000"/>
                </a:solidFill>
                <a:latin typeface="Times New Roman" pitchFamily="18" charset="0"/>
              </a:rPr>
              <a:t>B</a:t>
            </a:r>
            <a:r>
              <a:rPr lang="en-US" altLang="en-US" sz="3200">
                <a:solidFill>
                  <a:srgbClr val="C00000"/>
                </a:solidFill>
                <a:latin typeface="Times New Roman" pitchFamily="18" charset="0"/>
              </a:rPr>
              <a:t>’</a:t>
            </a:r>
            <a:r>
              <a:rPr lang="vi-VN" altLang="en-US" sz="3200">
                <a:solidFill>
                  <a:srgbClr val="C00000"/>
                </a:solidFill>
                <a:latin typeface="Times New Roman" pitchFamily="18" charset="0"/>
              </a:rPr>
              <a:t> là ảnh tạo bởi vật AB</a:t>
            </a:r>
            <a:endParaRPr lang="en-US" altLang="en-US" sz="3200">
              <a:solidFill>
                <a:srgbClr val="C00000"/>
              </a:solidFill>
              <a:latin typeface="Times New Roman" pitchFamily="18" charset="0"/>
            </a:endParaRPr>
          </a:p>
          <a:p>
            <a:pPr algn="just" eaLnBrk="1" hangingPunct="1">
              <a:buFont typeface="Wingdings" pitchFamily="2" charset="2"/>
              <a:buChar char="@"/>
            </a:pPr>
            <a:r>
              <a:rPr lang="en-US" altLang="en-US" sz="3200">
                <a:solidFill>
                  <a:srgbClr val="C00000"/>
                </a:solidFill>
                <a:latin typeface="Times New Roman" pitchFamily="18" charset="0"/>
              </a:rPr>
              <a:t>A’B’ là ảnh thật, ngược chiều và nhỏ hơn vật.</a:t>
            </a:r>
            <a:endParaRPr lang="vi-VN" altLang="en-US" sz="3200">
              <a:solidFill>
                <a:srgbClr val="C00000"/>
              </a:solidFill>
              <a:latin typeface="Times New Roman" pitchFamily="18" charset="0"/>
            </a:endParaRPr>
          </a:p>
        </p:txBody>
      </p:sp>
      <p:sp>
        <p:nvSpPr>
          <p:cNvPr id="69" name="TextBox 80"/>
          <p:cNvSpPr txBox="1">
            <a:spLocks noChangeArrowheads="1"/>
          </p:cNvSpPr>
          <p:nvPr>
            <p:custDataLst>
              <p:tags r:id="rId3"/>
            </p:custDataLst>
          </p:nvPr>
        </p:nvSpPr>
        <p:spPr bwMode="auto">
          <a:xfrm>
            <a:off x="228600" y="6096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r>
              <a:rPr lang="en-US" altLang="vi-VN" sz="3200" i="1">
                <a:solidFill>
                  <a:srgbClr val="C00000"/>
                </a:solidFill>
                <a:latin typeface="Times New Roman" pitchFamily="18" charset="0"/>
                <a:cs typeface="Times New Roman" pitchFamily="18" charset="0"/>
              </a:rPr>
              <a:t>a) </a:t>
            </a:r>
            <a:r>
              <a:rPr lang="en-US" altLang="vi-VN" sz="3200" i="1" u="sng">
                <a:solidFill>
                  <a:srgbClr val="C00000"/>
                </a:solidFill>
                <a:latin typeface="Times New Roman" pitchFamily="18" charset="0"/>
                <a:cs typeface="Times New Roman" pitchFamily="18" charset="0"/>
              </a:rPr>
              <a:t>Trường hợp 1:</a:t>
            </a:r>
            <a:r>
              <a:rPr lang="en-US" altLang="vi-VN" sz="3200" i="1">
                <a:solidFill>
                  <a:srgbClr val="C00000"/>
                </a:solidFill>
                <a:latin typeface="Times New Roman" pitchFamily="18" charset="0"/>
                <a:cs typeface="Times New Roman" pitchFamily="18" charset="0"/>
              </a:rPr>
              <a:t> </a:t>
            </a:r>
            <a:r>
              <a:rPr lang="en-US" altLang="vi-VN" sz="3200">
                <a:solidFill>
                  <a:srgbClr val="0000FF"/>
                </a:solidFill>
                <a:latin typeface="Times New Roman" pitchFamily="18" charset="0"/>
                <a:cs typeface="Times New Roman" pitchFamily="18" charset="0"/>
              </a:rPr>
              <a:t>vật đặt ngoài khoảng tiêu cự (d&gt;f)</a:t>
            </a:r>
            <a:endParaRPr lang="en-US" altLang="vi-VN" sz="3200" u="sng">
              <a:solidFill>
                <a:srgbClr val="C00000"/>
              </a:solidFill>
              <a:latin typeface="Times New Roman" pitchFamily="18" charset="0"/>
              <a:cs typeface="Times New Roman" pitchFamily="18" charset="0"/>
            </a:endParaRPr>
          </a:p>
        </p:txBody>
      </p:sp>
      <p:grpSp>
        <p:nvGrpSpPr>
          <p:cNvPr id="10272" name="Group 32"/>
          <p:cNvGrpSpPr>
            <a:grpSpLocks/>
          </p:cNvGrpSpPr>
          <p:nvPr>
            <p:custDataLst>
              <p:tags r:id="rId4"/>
            </p:custDataLst>
          </p:nvPr>
        </p:nvGrpSpPr>
        <p:grpSpPr bwMode="auto">
          <a:xfrm>
            <a:off x="1143000" y="1295400"/>
            <a:ext cx="6934200" cy="2711450"/>
            <a:chOff x="716" y="858"/>
            <a:chExt cx="4368" cy="1708"/>
          </a:xfrm>
        </p:grpSpPr>
        <p:grpSp>
          <p:nvGrpSpPr>
            <p:cNvPr id="2" name="Group 97"/>
            <p:cNvGrpSpPr>
              <a:grpSpLocks/>
            </p:cNvGrpSpPr>
            <p:nvPr/>
          </p:nvGrpSpPr>
          <p:grpSpPr bwMode="auto">
            <a:xfrm>
              <a:off x="2800" y="1158"/>
              <a:ext cx="1108" cy="1248"/>
              <a:chOff x="4444782" y="2981107"/>
              <a:chExt cx="1758950" cy="1981200"/>
            </a:xfrm>
          </p:grpSpPr>
          <p:sp>
            <p:nvSpPr>
              <p:cNvPr id="87" name="Line 42">
                <a:extLst>
                  <a:ext uri="{FF2B5EF4-FFF2-40B4-BE49-F238E27FC236}"/>
                </a:extLst>
              </p:cNvPr>
              <p:cNvSpPr>
                <a:spLocks noChangeShapeType="1"/>
              </p:cNvSpPr>
              <p:nvPr>
                <p:custDataLst>
                  <p:tags r:id="rId23"/>
                </p:custDataLst>
              </p:nvPr>
            </p:nvSpPr>
            <p:spPr bwMode="auto">
              <a:xfrm>
                <a:off x="4451132" y="2981107"/>
                <a:ext cx="1752600" cy="1981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88" name="Line 45">
                <a:extLst>
                  <a:ext uri="{FF2B5EF4-FFF2-40B4-BE49-F238E27FC236}"/>
                </a:extLst>
              </p:cNvPr>
              <p:cNvSpPr>
                <a:spLocks noChangeShapeType="1"/>
              </p:cNvSpPr>
              <p:nvPr>
                <p:custDataLst>
                  <p:tags r:id="rId24"/>
                </p:custDataLst>
              </p:nvPr>
            </p:nvSpPr>
            <p:spPr bwMode="auto">
              <a:xfrm>
                <a:off x="4444782" y="2981107"/>
                <a:ext cx="685800" cy="762000"/>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grpSp>
          <p:nvGrpSpPr>
            <p:cNvPr id="3" name="Group 96"/>
            <p:cNvGrpSpPr>
              <a:grpSpLocks/>
            </p:cNvGrpSpPr>
            <p:nvPr/>
          </p:nvGrpSpPr>
          <p:grpSpPr bwMode="auto">
            <a:xfrm>
              <a:off x="1060" y="1152"/>
              <a:ext cx="1744" cy="6"/>
              <a:chOff x="1682532" y="2971800"/>
              <a:chExt cx="2768600" cy="9307"/>
            </a:xfrm>
          </p:grpSpPr>
          <p:sp>
            <p:nvSpPr>
              <p:cNvPr id="86" name="Line 41">
                <a:extLst>
                  <a:ext uri="{FF2B5EF4-FFF2-40B4-BE49-F238E27FC236}"/>
                </a:extLst>
              </p:cNvPr>
              <p:cNvSpPr>
                <a:spLocks noChangeShapeType="1"/>
              </p:cNvSpPr>
              <p:nvPr>
                <p:custDataLst>
                  <p:tags r:id="rId21"/>
                </p:custDataLst>
              </p:nvPr>
            </p:nvSpPr>
            <p:spPr bwMode="auto">
              <a:xfrm>
                <a:off x="1682532" y="2981107"/>
                <a:ext cx="914400" cy="0"/>
              </a:xfrm>
              <a:prstGeom prst="line">
                <a:avLst/>
              </a:prstGeom>
              <a:ln>
                <a:headEnd/>
                <a:tailEnd type="arrow" w="med" len="me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sp>
            <p:nvSpPr>
              <p:cNvPr id="85" name="Line 40">
                <a:extLst>
                  <a:ext uri="{FF2B5EF4-FFF2-40B4-BE49-F238E27FC236}"/>
                </a:extLst>
              </p:cNvPr>
              <p:cNvSpPr>
                <a:spLocks noChangeShapeType="1"/>
              </p:cNvSpPr>
              <p:nvPr>
                <p:custDataLst>
                  <p:tags r:id="rId22"/>
                </p:custDataLst>
              </p:nvPr>
            </p:nvSpPr>
            <p:spPr bwMode="auto">
              <a:xfrm>
                <a:off x="1707932" y="2971800"/>
                <a:ext cx="27432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l" eaLnBrk="1" hangingPunct="1">
                  <a:defRPr/>
                </a:pPr>
                <a:endParaRPr lang="en-US"/>
              </a:p>
            </p:txBody>
          </p:sp>
        </p:grpSp>
        <p:sp>
          <p:nvSpPr>
            <p:cNvPr id="10257" name="Text Box 31"/>
            <p:cNvSpPr txBox="1">
              <a:spLocks noChangeArrowheads="1"/>
            </p:cNvSpPr>
            <p:nvPr>
              <p:custDataLst>
                <p:tags r:id="rId5"/>
              </p:custDataLst>
            </p:nvPr>
          </p:nvSpPr>
          <p:spPr bwMode="auto">
            <a:xfrm>
              <a:off x="2146" y="1626"/>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a:t>
              </a:r>
            </a:p>
          </p:txBody>
        </p:sp>
        <p:sp>
          <p:nvSpPr>
            <p:cNvPr id="10258" name="Text Box 32"/>
            <p:cNvSpPr txBox="1">
              <a:spLocks noChangeArrowheads="1"/>
            </p:cNvSpPr>
            <p:nvPr>
              <p:custDataLst>
                <p:tags r:id="rId6"/>
              </p:custDataLst>
            </p:nvPr>
          </p:nvSpPr>
          <p:spPr bwMode="auto">
            <a:xfrm>
              <a:off x="3216" y="1626"/>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a:t>
              </a:r>
            </a:p>
          </p:txBody>
        </p:sp>
        <p:sp>
          <p:nvSpPr>
            <p:cNvPr id="70" name="Line 29">
              <a:extLst>
                <a:ext uri="{FF2B5EF4-FFF2-40B4-BE49-F238E27FC236}"/>
              </a:extLst>
            </p:cNvPr>
            <p:cNvSpPr>
              <a:spLocks noChangeShapeType="1"/>
            </p:cNvSpPr>
            <p:nvPr>
              <p:custDataLst>
                <p:tags r:id="rId7"/>
              </p:custDataLst>
            </p:nvPr>
          </p:nvSpPr>
          <p:spPr bwMode="auto">
            <a:xfrm>
              <a:off x="716" y="1758"/>
              <a:ext cx="436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l" eaLnBrk="1" hangingPunct="1">
                <a:defRPr/>
              </a:pPr>
              <a:endParaRPr lang="en-US"/>
            </a:p>
          </p:txBody>
        </p:sp>
        <p:sp>
          <p:nvSpPr>
            <p:cNvPr id="75" name="Line 30">
              <a:extLst>
                <a:ext uri="{FF2B5EF4-FFF2-40B4-BE49-F238E27FC236}"/>
              </a:extLst>
            </p:cNvPr>
            <p:cNvSpPr>
              <a:spLocks noChangeShapeType="1"/>
            </p:cNvSpPr>
            <p:nvPr>
              <p:custDataLst>
                <p:tags r:id="rId8"/>
              </p:custDataLst>
            </p:nvPr>
          </p:nvSpPr>
          <p:spPr bwMode="auto">
            <a:xfrm>
              <a:off x="2780" y="886"/>
              <a:ext cx="0" cy="1680"/>
            </a:xfrm>
            <a:prstGeom prst="line">
              <a:avLst/>
            </a:prstGeom>
            <a:ln>
              <a:headEnd type="stealth" w="lg" len="lg"/>
              <a:tailEnd type="stealth" w="lg" len="lg"/>
            </a:ln>
          </p:spPr>
          <p:style>
            <a:lnRef idx="2">
              <a:schemeClr val="dk1"/>
            </a:lnRef>
            <a:fillRef idx="0">
              <a:schemeClr val="dk1"/>
            </a:fillRef>
            <a:effectRef idx="1">
              <a:schemeClr val="dk1"/>
            </a:effectRef>
            <a:fontRef idx="minor">
              <a:schemeClr val="tx1"/>
            </a:fontRef>
          </p:style>
          <p:txBody>
            <a:bodyPr/>
            <a:lstStyle/>
            <a:p>
              <a:pPr algn="l" eaLnBrk="1" hangingPunct="1">
                <a:defRPr/>
              </a:pPr>
              <a:endParaRPr lang="en-US"/>
            </a:p>
          </p:txBody>
        </p:sp>
        <p:sp>
          <p:nvSpPr>
            <p:cNvPr id="10264" name="Text Box 33"/>
            <p:cNvSpPr txBox="1">
              <a:spLocks noChangeArrowheads="1"/>
            </p:cNvSpPr>
            <p:nvPr>
              <p:custDataLst>
                <p:tags r:id="rId9"/>
              </p:custDataLst>
            </p:nvPr>
          </p:nvSpPr>
          <p:spPr bwMode="auto">
            <a:xfrm>
              <a:off x="2022" y="1744"/>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F</a:t>
              </a:r>
            </a:p>
          </p:txBody>
        </p:sp>
        <p:sp>
          <p:nvSpPr>
            <p:cNvPr id="10265" name="Text Box 34"/>
            <p:cNvSpPr txBox="1">
              <a:spLocks noChangeArrowheads="1"/>
            </p:cNvSpPr>
            <p:nvPr>
              <p:custDataLst>
                <p:tags r:id="rId10"/>
              </p:custDataLst>
            </p:nvPr>
          </p:nvSpPr>
          <p:spPr bwMode="auto">
            <a:xfrm>
              <a:off x="3152" y="1774"/>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F</a:t>
              </a:r>
              <a:r>
                <a:rPr lang="en-US" altLang="vi-VN" baseline="30000">
                  <a:sym typeface="Wingdings" pitchFamily="2" charset="2"/>
                </a:rPr>
                <a:t>/</a:t>
              </a:r>
              <a:endParaRPr lang="en-US" altLang="vi-VN">
                <a:sym typeface="Wingdings" pitchFamily="2" charset="2"/>
              </a:endParaRPr>
            </a:p>
          </p:txBody>
        </p:sp>
        <p:sp>
          <p:nvSpPr>
            <p:cNvPr id="10261" name="Text Box 35"/>
            <p:cNvSpPr txBox="1">
              <a:spLocks noChangeArrowheads="1"/>
            </p:cNvSpPr>
            <p:nvPr>
              <p:custDataLst>
                <p:tags r:id="rId11"/>
              </p:custDataLst>
            </p:nvPr>
          </p:nvSpPr>
          <p:spPr bwMode="auto">
            <a:xfrm>
              <a:off x="2448" y="182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ym typeface="Wingdings" pitchFamily="2" charset="2"/>
                </a:rPr>
                <a:t>O</a:t>
              </a:r>
            </a:p>
          </p:txBody>
        </p:sp>
        <p:sp>
          <p:nvSpPr>
            <p:cNvPr id="83" name="Text Box 38"/>
            <p:cNvSpPr txBox="1">
              <a:spLocks noChangeArrowheads="1"/>
            </p:cNvSpPr>
            <p:nvPr>
              <p:custDataLst>
                <p:tags r:id="rId12"/>
              </p:custDataLst>
            </p:nvPr>
          </p:nvSpPr>
          <p:spPr bwMode="auto">
            <a:xfrm>
              <a:off x="940" y="171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FF3300"/>
                  </a:solidFill>
                </a:rPr>
                <a:t>A</a:t>
              </a:r>
            </a:p>
          </p:txBody>
        </p:sp>
        <p:sp>
          <p:nvSpPr>
            <p:cNvPr id="84" name="Text Box 39"/>
            <p:cNvSpPr txBox="1">
              <a:spLocks noChangeArrowheads="1"/>
            </p:cNvSpPr>
            <p:nvPr>
              <p:custDataLst>
                <p:tags r:id="rId13"/>
              </p:custDataLst>
            </p:nvPr>
          </p:nvSpPr>
          <p:spPr bwMode="auto">
            <a:xfrm>
              <a:off x="954" y="858"/>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FF3300"/>
                  </a:solidFill>
                </a:rPr>
                <a:t>B</a:t>
              </a:r>
            </a:p>
          </p:txBody>
        </p:sp>
        <p:sp>
          <p:nvSpPr>
            <p:cNvPr id="91" name="Text Box 48"/>
            <p:cNvSpPr txBox="1">
              <a:spLocks noChangeArrowheads="1"/>
            </p:cNvSpPr>
            <p:nvPr>
              <p:custDataLst>
                <p:tags r:id="rId14"/>
              </p:custDataLst>
            </p:nvPr>
          </p:nvSpPr>
          <p:spPr bwMode="auto">
            <a:xfrm>
              <a:off x="3378" y="200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FF3300"/>
                  </a:solidFill>
                </a:rPr>
                <a:t>B</a:t>
              </a:r>
              <a:r>
                <a:rPr lang="en-US" altLang="vi-VN" baseline="30000">
                  <a:solidFill>
                    <a:srgbClr val="FF3300"/>
                  </a:solidFill>
                </a:rPr>
                <a:t>/</a:t>
              </a:r>
              <a:endParaRPr lang="en-US" altLang="vi-VN">
                <a:solidFill>
                  <a:srgbClr val="FF3300"/>
                </a:solidFill>
              </a:endParaRPr>
            </a:p>
          </p:txBody>
        </p:sp>
        <p:sp>
          <p:nvSpPr>
            <p:cNvPr id="92" name="Line 50">
              <a:extLst>
                <a:ext uri="{FF2B5EF4-FFF2-40B4-BE49-F238E27FC236}"/>
              </a:extLst>
            </p:cNvPr>
            <p:cNvSpPr>
              <a:spLocks noChangeShapeType="1"/>
            </p:cNvSpPr>
            <p:nvPr>
              <p:custDataLst>
                <p:tags r:id="rId15"/>
              </p:custDataLst>
            </p:nvPr>
          </p:nvSpPr>
          <p:spPr bwMode="auto">
            <a:xfrm>
              <a:off x="3552" y="1748"/>
              <a:ext cx="0" cy="240"/>
            </a:xfrm>
            <a:prstGeom prst="line">
              <a:avLst/>
            </a:prstGeom>
            <a:ln w="57150">
              <a:solidFill>
                <a:srgbClr val="0000FF"/>
              </a:solidFill>
              <a:headEnd/>
              <a:tailEnd type="stealth" w="med" len="med"/>
            </a:ln>
          </p:spPr>
          <p:style>
            <a:lnRef idx="2">
              <a:schemeClr val="dk1"/>
            </a:lnRef>
            <a:fillRef idx="0">
              <a:schemeClr val="dk1"/>
            </a:fillRef>
            <a:effectRef idx="1">
              <a:schemeClr val="dk1"/>
            </a:effectRef>
            <a:fontRef idx="minor">
              <a:schemeClr val="tx1"/>
            </a:fontRef>
          </p:style>
          <p:txBody>
            <a:bodyPr/>
            <a:lstStyle/>
            <a:p>
              <a:pPr algn="l" eaLnBrk="1" hangingPunct="1">
                <a:defRPr/>
              </a:pPr>
              <a:endParaRPr lang="en-US"/>
            </a:p>
          </p:txBody>
        </p:sp>
        <p:sp>
          <p:nvSpPr>
            <p:cNvPr id="93" name="Text Box 51"/>
            <p:cNvSpPr txBox="1">
              <a:spLocks noChangeArrowheads="1"/>
            </p:cNvSpPr>
            <p:nvPr>
              <p:custDataLst>
                <p:tags r:id="rId16"/>
              </p:custDataLst>
            </p:nvPr>
          </p:nvSpPr>
          <p:spPr bwMode="auto">
            <a:xfrm>
              <a:off x="3422" y="1420"/>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000">
                  <a:solidFill>
                    <a:schemeClr val="tx1"/>
                  </a:solidFill>
                  <a:latin typeface="Arial" charset="0"/>
                </a:defRPr>
              </a:lvl1pPr>
              <a:lvl2pPr marL="742950" indent="-285750" algn="l">
                <a:defRPr sz="2000">
                  <a:solidFill>
                    <a:schemeClr val="tx1"/>
                  </a:solidFill>
                  <a:latin typeface="Arial" charset="0"/>
                </a:defRPr>
              </a:lvl2pPr>
              <a:lvl3pPr marL="1143000" indent="-228600" algn="l">
                <a:defRPr sz="2000">
                  <a:solidFill>
                    <a:schemeClr val="tx1"/>
                  </a:solidFill>
                  <a:latin typeface="Arial" charset="0"/>
                </a:defRPr>
              </a:lvl3pPr>
              <a:lvl4pPr marL="1600200" indent="-228600" algn="l">
                <a:defRPr sz="2000">
                  <a:solidFill>
                    <a:schemeClr val="tx1"/>
                  </a:solidFill>
                  <a:latin typeface="Arial" charset="0"/>
                </a:defRPr>
              </a:lvl4pPr>
              <a:lvl5pPr marL="2057400" indent="-228600" algn="l">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altLang="vi-VN">
                  <a:solidFill>
                    <a:srgbClr val="FF3300"/>
                  </a:solidFill>
                </a:rPr>
                <a:t>A</a:t>
              </a:r>
              <a:r>
                <a:rPr lang="en-US" altLang="vi-VN" baseline="30000">
                  <a:solidFill>
                    <a:srgbClr val="FF3300"/>
                  </a:solidFill>
                </a:rPr>
                <a:t>/</a:t>
              </a:r>
              <a:endParaRPr lang="en-US" altLang="vi-VN">
                <a:solidFill>
                  <a:srgbClr val="FF3300"/>
                </a:solidFill>
              </a:endParaRPr>
            </a:p>
          </p:txBody>
        </p:sp>
        <p:grpSp>
          <p:nvGrpSpPr>
            <p:cNvPr id="7" name="Group 95"/>
            <p:cNvGrpSpPr>
              <a:grpSpLocks/>
            </p:cNvGrpSpPr>
            <p:nvPr/>
          </p:nvGrpSpPr>
          <p:grpSpPr bwMode="auto">
            <a:xfrm>
              <a:off x="1076" y="1166"/>
              <a:ext cx="2928" cy="980"/>
              <a:chOff x="1707932" y="2993807"/>
              <a:chExt cx="4648200" cy="1555750"/>
            </a:xfrm>
          </p:grpSpPr>
          <p:sp>
            <p:nvSpPr>
              <p:cNvPr id="89" name="Line 46">
                <a:extLst>
                  <a:ext uri="{FF2B5EF4-FFF2-40B4-BE49-F238E27FC236}"/>
                </a:extLst>
              </p:cNvPr>
              <p:cNvSpPr>
                <a:spLocks noChangeShapeType="1"/>
              </p:cNvSpPr>
              <p:nvPr>
                <p:custDataLst>
                  <p:tags r:id="rId18"/>
                </p:custDataLst>
              </p:nvPr>
            </p:nvSpPr>
            <p:spPr bwMode="auto">
              <a:xfrm>
                <a:off x="1707932" y="2993807"/>
                <a:ext cx="4648200" cy="1555750"/>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lgn="l" eaLnBrk="1" hangingPunct="1">
                  <a:defRPr/>
                </a:pPr>
                <a:endParaRPr lang="en-US"/>
              </a:p>
            </p:txBody>
          </p:sp>
          <p:sp>
            <p:nvSpPr>
              <p:cNvPr id="90" name="Line 47">
                <a:extLst>
                  <a:ext uri="{FF2B5EF4-FFF2-40B4-BE49-F238E27FC236}"/>
                </a:extLst>
              </p:cNvPr>
              <p:cNvSpPr>
                <a:spLocks noChangeShapeType="1"/>
              </p:cNvSpPr>
              <p:nvPr>
                <p:custDataLst>
                  <p:tags r:id="rId19"/>
                </p:custDataLst>
              </p:nvPr>
            </p:nvSpPr>
            <p:spPr bwMode="auto">
              <a:xfrm>
                <a:off x="3123982" y="3460532"/>
                <a:ext cx="609600" cy="212725"/>
              </a:xfrm>
              <a:prstGeom prst="line">
                <a:avLst/>
              </a:prstGeom>
              <a:ln>
                <a:headEnd/>
                <a:tailEnd type="arrow" w="med" len="med"/>
              </a:ln>
            </p:spPr>
            <p:style>
              <a:lnRef idx="2">
                <a:schemeClr val="accent3"/>
              </a:lnRef>
              <a:fillRef idx="0">
                <a:schemeClr val="accent3"/>
              </a:fillRef>
              <a:effectRef idx="1">
                <a:schemeClr val="accent3"/>
              </a:effectRef>
              <a:fontRef idx="minor">
                <a:schemeClr val="tx1"/>
              </a:fontRef>
            </p:style>
            <p:txBody>
              <a:bodyPr/>
              <a:lstStyle/>
              <a:p>
                <a:pPr algn="l" eaLnBrk="1" hangingPunct="1">
                  <a:defRPr/>
                </a:pPr>
                <a:endParaRPr lang="en-US"/>
              </a:p>
            </p:txBody>
          </p:sp>
          <p:sp>
            <p:nvSpPr>
              <p:cNvPr id="95" name="Line 47">
                <a:extLst>
                  <a:ext uri="{FF2B5EF4-FFF2-40B4-BE49-F238E27FC236}"/>
                </a:extLst>
              </p:cNvPr>
              <p:cNvSpPr>
                <a:spLocks noChangeShapeType="1"/>
              </p:cNvSpPr>
              <p:nvPr>
                <p:custDataLst>
                  <p:tags r:id="rId20"/>
                </p:custDataLst>
              </p:nvPr>
            </p:nvSpPr>
            <p:spPr bwMode="auto">
              <a:xfrm>
                <a:off x="4495582" y="3930432"/>
                <a:ext cx="609600" cy="212725"/>
              </a:xfrm>
              <a:prstGeom prst="line">
                <a:avLst/>
              </a:prstGeom>
              <a:ln>
                <a:headEnd/>
                <a:tailEnd type="arrow" w="med" len="med"/>
              </a:ln>
            </p:spPr>
            <p:style>
              <a:lnRef idx="2">
                <a:schemeClr val="accent3"/>
              </a:lnRef>
              <a:fillRef idx="0">
                <a:schemeClr val="accent3"/>
              </a:fillRef>
              <a:effectRef idx="1">
                <a:schemeClr val="accent3"/>
              </a:effectRef>
              <a:fontRef idx="minor">
                <a:schemeClr val="tx1"/>
              </a:fontRef>
            </p:style>
            <p:txBody>
              <a:bodyPr/>
              <a:lstStyle/>
              <a:p>
                <a:pPr algn="l" eaLnBrk="1" hangingPunct="1">
                  <a:defRPr/>
                </a:pPr>
                <a:endParaRPr lang="en-US"/>
              </a:p>
            </p:txBody>
          </p:sp>
        </p:grpSp>
        <p:sp>
          <p:nvSpPr>
            <p:cNvPr id="82" name="Line 37">
              <a:extLst>
                <a:ext uri="{FF2B5EF4-FFF2-40B4-BE49-F238E27FC236}"/>
              </a:extLst>
            </p:cNvPr>
            <p:cNvSpPr>
              <a:spLocks noChangeShapeType="1"/>
            </p:cNvSpPr>
            <p:nvPr>
              <p:custDataLst>
                <p:tags r:id="rId17"/>
              </p:custDataLst>
            </p:nvPr>
          </p:nvSpPr>
          <p:spPr bwMode="auto">
            <a:xfrm flipV="1">
              <a:off x="1076" y="1164"/>
              <a:ext cx="0" cy="576"/>
            </a:xfrm>
            <a:prstGeom prst="line">
              <a:avLst/>
            </a:prstGeom>
            <a:ln w="76200">
              <a:solidFill>
                <a:srgbClr val="0000FF"/>
              </a:solidFill>
              <a:headEnd/>
              <a:tailEnd type="stealth" w="med" len="med"/>
            </a:ln>
          </p:spPr>
          <p:style>
            <a:lnRef idx="3">
              <a:schemeClr val="dk1"/>
            </a:lnRef>
            <a:fillRef idx="0">
              <a:schemeClr val="dk1"/>
            </a:fillRef>
            <a:effectRef idx="2">
              <a:schemeClr val="dk1"/>
            </a:effectRef>
            <a:fontRef idx="minor">
              <a:schemeClr val="tx1"/>
            </a:fontRef>
          </p:style>
          <p:txBody>
            <a:bodyPr/>
            <a:lstStyle/>
            <a:p>
              <a:pPr algn="l" eaLnBrk="1" hangingPunct="1">
                <a:defRPr/>
              </a:pPr>
              <a:endParaRPr lang="en-US"/>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Left)">
                                      <p:cBhvr>
                                        <p:cTn id="7" dur="2000"/>
                                        <p:tgtEl>
                                          <p:spTgt spid="69"/>
                                        </p:tgtEl>
                                      </p:cBhvr>
                                    </p:animEffect>
                                  </p:childTnLst>
                                </p:cTn>
                              </p:par>
                            </p:childTnLst>
                          </p:cTn>
                        </p:par>
                        <p:par>
                          <p:cTn id="8" fill="hold" nodeType="withGroup">
                            <p:stCondLst>
                              <p:cond delay="2000"/>
                            </p:stCondLst>
                            <p:childTnLst>
                              <p:par>
                                <p:cTn id="9" presetID="18" presetClass="entr" presetSubtype="1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trips(downLeft)">
                                      <p:cBhvr>
                                        <p:cTn id="1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ISPRING_LMS_API_VERSION" val="SCORM 2004 (2nd edition)"/>
  <p:tag name="ISPRING_ULTRA_SCORM_COURSE_ID" val="CC859212-E899-44DF-B08A-E830570BD8CC"/>
  <p:tag name="ISPRING_CMI5_LAUNCH_METHOD" val="any window"/>
  <p:tag name="ISPRINGCLOUDFOLDERID" val="1"/>
  <p:tag name="ISPRINGONLINEFOLDERID" val="1"/>
  <p:tag name="ISPRING_OUTPUT_FOLDER" val="[[&quot;\uFFFDh\uFFFD{E9E76C1C-8B05-4018-863A-3535905BC93C}&quot;,&quot;D:\\eleni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PASSING_SCORE" val="0.000000"/>
  <p:tag name="ISPRING_CURRENT_PLAYER_ID" val="universal"/>
  <p:tag name="ISPRING_PRESENTATION_TITLE" val="Bai 43 Anh cua mot vat tao boi thau kinh hoi tu"/>
  <p:tag name="ISPRING_FIRST_PUBLISH" val="1"/>
  <p:tag name="ISPRING_PRESENTATION_PATH" val="D:\elening\Bai 43 Anh cua mot vat tao boi thau kinh hoi tu.pptx"/>
  <p:tag name="ISPRING_PROJECT_VERSION" val="9.3"/>
  <p:tag name="ISPRING_PROJECT_FOLDER_UPDATED" val="1"/>
  <p:tag name="MMPROD_NEXTUNIQUEID" val="10015"/>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1&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44&amp;quot;/&amp;gt;&amp;lt;Answer FontName=&amp;quot;Arial&amp;quot; IsBold=&amp;quot;0&amp;quot; IsItalic=&amp;quot;0&amp;quot; IsUnderline=&amp;quot;0&amp;quot; FontSize=&amp;quot;2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4&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Presenter e-Learning Course&quot;/&gt;&lt;property id=&quot;10152&quot; value=&quot;Course_ID1&quot;/&gt;&lt;property id=&quot;10153&quot; value=&quot;SCO_ID1&quot;/&gt;&lt;property id=&quot;10154&quot; value=&quot;Course Object Title&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UIDATA" val="&lt;database version=&quot;10.0&quot;&gt;&lt;object type=&quot;1&quot; unique_id=&quot;10001&quot;&gt;&lt;property id=&quot;20141&quot; value=&quot;Bai 43 Anh cua mot vat tao boi thau kinh hoi tu&quot;/&gt;&lt;property id=&quot;20148&quot; value=&quot;5&quot;/&gt;&lt;property id=&quot;20184&quot; value=&quot;7&quot;/&gt;&lt;property id=&quot;20224&quot; value=&quot;C:\Users\AZ\Desktop&quot;/&gt;&lt;property id=&quot;20250&quot; value=&quot;0&quot;/&gt;&lt;property id=&quot;20251&quot; value=&quot;1&quot;/&gt;&lt;property id=&quot;20259&quot; value=&quot;0&quot;/&gt;&lt;property id=&quot;20263&quot; value=&quot;2&quot;/&gt;&lt;property id=&quot;20264&quot; value=&quot;1&quot;/&gt;&lt;object type=&quot;2&quot; unique_id=&quot;10002&quot;&gt;&lt;object type=&quot;3&quot; unique_id=&quot;10003&quot;&gt;&lt;property id=&quot;20148&quot; value=&quot;5&quot;/&gt;&lt;property id=&quot;20300&quot; value=&quot;Slide 3&quot;/&gt;&lt;property id=&quot;20307&quot; value=&quot;289&quot;/&gt;&lt;property id=&quot;20309&quot; value=&quot;-1&quot;/&gt;&lt;/object&gt;&lt;object type=&quot;3&quot; unique_id=&quot;10005&quot;&gt;&lt;property id=&quot;20148&quot; value=&quot;5&quot;/&gt;&lt;property id=&quot;20300&quot; value=&quot;Slide 2&quot;/&gt;&lt;property id=&quot;20307&quot; value=&quot;266&quot;/&gt;&lt;property id=&quot;20309&quot; value=&quot;-1&quot;/&gt;&lt;/object&gt;&lt;object type=&quot;3&quot; unique_id=&quot;10012&quot;&gt;&lt;property id=&quot;20148&quot; value=&quot;5&quot;/&gt;&lt;property id=&quot;20300&quot; value=&quot;Slide 6&quot;/&gt;&lt;property id=&quot;20307&quot; value=&quot;282&quot;/&gt;&lt;property id=&quot;20309&quot; value=&quot;-1&quot;/&gt;&lt;/object&gt;&lt;object type=&quot;3&quot; unique_id=&quot;10020&quot;&gt;&lt;property id=&quot;20148&quot; value=&quot;5&quot;/&gt;&lt;property id=&quot;20300&quot; value=&quot;Slide 11&quot;/&gt;&lt;property id=&quot;20307&quot; value=&quot;284&quot;/&gt;&lt;property id=&quot;20309&quot; value=&quot;-1&quot;/&gt;&lt;/object&gt;&lt;object type=&quot;3&quot; unique_id=&quot;10021&quot;&gt;&lt;property id=&quot;20148&quot; value=&quot;5&quot;/&gt;&lt;property id=&quot;20300&quot; value=&quot;Slide 14&quot;/&gt;&lt;property id=&quot;20307&quot; value=&quot;273&quot;/&gt;&lt;property id=&quot;20309&quot; value=&quot;-1&quot;/&gt;&lt;/object&gt;&lt;object type=&quot;3&quot; unique_id=&quot;10123&quot;&gt;&lt;property id=&quot;20148&quot; value=&quot;5&quot;/&gt;&lt;property id=&quot;20300&quot; value=&quot;Slide 4&quot;/&gt;&lt;property id=&quot;20307&quot; value=&quot;293&quot;/&gt;&lt;property id=&quot;20309&quot; value=&quot;-1&quot;/&gt;&lt;/object&gt;&lt;object type=&quot;3&quot; unique_id=&quot;10297&quot;&gt;&lt;property id=&quot;20148&quot; value=&quot;5&quot;/&gt;&lt;property id=&quot;20300&quot; value=&quot;Slide 8&quot;/&gt;&lt;property id=&quot;20307&quot; value=&quot;269&quot;/&gt;&lt;property id=&quot;20309&quot; value=&quot;-1&quot;/&gt;&lt;/object&gt;&lt;object type=&quot;3&quot; unique_id=&quot;10298&quot;&gt;&lt;property id=&quot;20148&quot; value=&quot;5&quot;/&gt;&lt;property id=&quot;20300&quot; value=&quot;Slide 9&quot;/&gt;&lt;property id=&quot;20307&quot; value=&quot;270&quot;/&gt;&lt;property id=&quot;20309&quot; value=&quot;-1&quot;/&gt;&lt;/object&gt;&lt;object type=&quot;3&quot; unique_id=&quot;10299&quot;&gt;&lt;property id=&quot;20148&quot; value=&quot;5&quot;/&gt;&lt;property id=&quot;20300&quot; value=&quot;Slide 10&quot;/&gt;&lt;property id=&quot;20307&quot; value=&quot;271&quot;/&gt;&lt;property id=&quot;20309&quot; value=&quot;-1&quot;/&gt;&lt;/object&gt;&lt;object type=&quot;3&quot; unique_id=&quot;10300&quot;&gt;&lt;property id=&quot;20148&quot; value=&quot;5&quot;/&gt;&lt;property id=&quot;20300&quot; value=&quot;Slide 12&quot;/&gt;&lt;property id=&quot;20307&quot; value=&quot;272&quot;/&gt;&lt;property id=&quot;20309&quot; value=&quot;-1&quot;/&gt;&lt;/object&gt;&lt;object type=&quot;3&quot; unique_id=&quot;10301&quot;&gt;&lt;property id=&quot;20148&quot; value=&quot;5&quot;/&gt;&lt;property id=&quot;20300&quot; value=&quot;Slide 13&quot;/&gt;&lt;property id=&quot;20307&quot; value=&quot;294&quot;/&gt;&lt;property id=&quot;20309&quot; value=&quot;-1&quot;/&gt;&lt;/object&gt;&lt;object type=&quot;3&quot; unique_id=&quot;10423&quot;&gt;&lt;property id=&quot;20148&quot; value=&quot;5&quot;/&gt;&lt;property id=&quot;20300&quot; value=&quot;Slide 7&quot;/&gt;&lt;property id=&quot;20307&quot; value=&quot;299&quot;/&gt;&lt;property id=&quot;20309&quot; value=&quot;-1&quot;/&gt;&lt;/object&gt;&lt;object type=&quot;3&quot; unique_id=&quot;10425&quot;&gt;&lt;property id=&quot;20148&quot; value=&quot;5&quot;/&gt;&lt;property id=&quot;20300&quot; value=&quot;Slide 1&quot;/&gt;&lt;property id=&quot;20307&quot; value=&quot;300&quot;/&gt;&lt;property id=&quot;20309&quot; value=&quot;-1&quot;/&gt;&lt;/object&gt;&lt;object type=&quot;3&quot; unique_id=&quot;11797&quot;&gt;&lt;property id=&quot;20148&quot; value=&quot;5&quot;/&gt;&lt;property id=&quot;20300&quot; value=&quot;Slide 5&quot;/&gt;&lt;property id=&quot;20307&quot; value=&quot;302&quot;/&gt;&lt;property id=&quot;20309&quot; value=&quot;-1&quot;/&gt;&lt;/object&gt;&lt;/object&gt;&lt;object type=&quot;8&quot; unique_id=&quot;10042&quot;&gt;&lt;/object&gt;&lt;object type=&quot;10&quot; unique_id=&quot;10606&quot;&gt;&lt;object type=&quot;11&quot; unique_id=&quot;10607&quot;&gt;&lt;/object&gt;&lt;/object&gt;&lt;object type=&quot;4&quot; unique_id=&quot;10608&quo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ISPRING_SCORM_ENDPOINT" val="&lt;endpoint&gt;&lt;enable&gt;0&lt;/enable&gt;&lt;lrs&gt;http://&lt;/lrs&gt;&lt;auth&gt;0&lt;/auth&gt;&lt;login&gt;&lt;/login&gt;&lt;password&gt;&lt;/password&gt;&lt;key&gt;&lt;/key&gt;&lt;name&gt;&lt;/name&gt;&lt;email&gt;&lt;/email&gt;&lt;/endpoint&gt;&#10;"/>
  <p:tag name="ISPRING_SCORM_RATE_QUIZZES" val="0"/>
  <p:tag name="SECTOMILLISECCONVERTED" val="1"/>
  <p:tag name="ISPRING_UUID" val="{572E7897-BB0C-44F0-8918-DFE0FDE71E7E}"/>
  <p:tag name="ISPRING_RESOURCE_FOLDER" val="D:\elening\Bai 43 Anh cua mot vat tao boi thau kinh hoi tu_2\"/>
  <p:tag name="ISPRING_RESOURCE_FOLDER_STATIC" val="D:\elening\Bai 43 Anh cua mot vat tao boi thau kinh hoi tu_2\"/>
  <p:tag name="ISPRING_SCREEN_RECS_UPDATED" val="D:\elening\Bai 43 Anh cua mot vat tao boi thau kinh hoi tu_2\"/>
  <p:tag name="ISPRING_PRESENTATION_INFO_2" val="&lt;?xml version=&quot;1.0&quot; encoding=&quot;UTF-8&quot; standalone=&quot;no&quot; ?&gt;&#10;&lt;presentation2&gt;&#10;&#10;  &lt;slides&gt;&#10;    &lt;slide id=&quot;{25022686-E114-49A4-AFCF-49A9BFBD86B7}&quot; pptId=&quot;300&quot;/&gt;&#10;    &lt;slide id=&quot;{5CC10BA3-130C-416B-9630-829DC034CA87}&quot; pptId=&quot;266&quot;/&gt;&#10;    &lt;slide id=&quot;{281FD165-D480-44AF-9352-C7AEB9ED317F}&quot; pptId=&quot;289&quot;/&gt;&#10;    &lt;slide id=&quot;{2C08546C-8A01-4D4F-B9FE-F7A50C9076C6}&quot; pptId=&quot;293&quot;/&gt;&#10;    &lt;slide id=&quot;{E5D719F7-88BE-45CF-9919-9D5CDB4B992C}&quot; pptId=&quot;302&quot;/&gt;&#10;    &lt;slide id=&quot;{F6A9AF78-F776-4C1A-AF04-6ECFB7D652DA}&quot; pptId=&quot;282&quot;/&gt;&#10;    &lt;slide id=&quot;{F935FA75-9C09-4B4B-ADA6-4AD9C82977E8}&quot; pptId=&quot;299&quot;/&gt;&#10;    &lt;slide id=&quot;{0C7F46AA-BBBD-4C4C-BC12-83CA7159C091}&quot; pptId=&quot;269&quot;/&gt;&#10;    &lt;slide id=&quot;{2F9096A8-2917-485F-8575-F5A1951B0876}&quot; pptId=&quot;270&quot;/&gt;&#10;    &lt;slide id=&quot;{459C9369-D193-4FAB-B06E-955D7CAAE4DE}&quot; pptId=&quot;271&quot;/&gt;&#10;    &lt;slide id=&quot;{BA308391-0654-46E2-8656-DE349A10F09D}&quot; pptId=&quot;284&quot;/&gt;&#10;    &lt;slide id=&quot;{830C991F-4CEF-41E5-9225-6934DB97443E}&quot; pptId=&quot;272&quot;/&gt;&#10;    &lt;slide id=&quot;{3B411FB9-2B9F-47D7-8B46-76485C09638C}&quot; pptId=&quot;294&quot;/&gt;&#10;    &lt;slide id=&quot;{6AA3FAD0-80BB-406D-BDA9-F0E14FFB0390}&quot; pptId=&quot;273&quot;/&gt;&#10;  &lt;/slides&gt;&#10;&#10;  &lt;narration&gt;&#10;    &lt;audioTracks&gt;&#10;      &lt;audioTrack muted=&quot;false&quot; name=&quot;Audio 1&quot; resource=&quot;b87e527e&quot; slideId=&quot;{25022686-E114-49A4-AFCF-49A9BFBD86B7}&quot; startTime=&quot;0&quot; stepIndex=&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8.177"/>
  <p:tag name="HTML_SHAPEINFO" val="&lt;SlideThumbPath val=&quot;Slide8.PNG&quot;/&gt;"/>
  <p:tag name="ISPRING_SLIDE_ID_2" val="{0C7F46AA-BBBD-4C4C-BC12-83CA7159C091}"/>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09DBF7A7-1FEE-4EF6-89AB-9108371EE0BA}_8.png&quot;/&gt;&lt;left val=&quot;258&quot;/&gt;&lt;top val=&quot;270&quot;/&gt;&lt;width val=&quot;70&quot;/&gt;&lt;height val=&quot;59&quot;/&gt;&lt;hasText val=&quot;1&quot;/&gt;&lt;/Image&gt;&lt;/ThreeDShapeInfo&gt;"/>
  <p:tag name="PRESENTER_SHAPETEXTINFO" val="&lt;ShapeTextInfo&gt;&lt;TableIndex row=&quot;-1&quot; col=&quot;-1&quot;&gt;&lt;linesCount val=&quot;1&quot;/&gt;&lt;lineCharCount val=&quot;2&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E2A48BD2-2EF4-490C-BDF0-204418228D0C}_8.png&quot;/&gt;&lt;left val=&quot;585&quot;/&gt;&lt;top val=&quot;276&quot;/&gt;&lt;width val=&quot;64&quot;/&gt;&lt;height val=&quot;59&quot;/&gt;&lt;hasText val=&quot;1&quot;/&gt;&lt;/Image&gt;&lt;/ThreeDShapeInfo&gt;"/>
  <p:tag name="PRESENTER_SHAPETEXTINFO" val="&lt;ShapeTextInfo&gt;&lt;TableIndex row=&quot;-1&quot; col=&quot;-1&quot;&gt;&lt;linesCount val=&quot;1&quot;/&gt;&lt;lineCharCount val=&quot;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F765F408-162F-4BF6-A456-E14654B8E2DD}_8.png&quot;/&gt;&lt;left val=&quot;32&quot;/&gt;&lt;top val=&quot;51&quot;/&gt;&lt;width val=&quot;622&quot;/&gt;&lt;height val=&quot;26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7BA739-E90F-4D5B-A71D-0C2F09A22E3E}&quot;/&gt;&lt;isInvalidForFieldText val=&quot;0&quot;/&gt;&lt;Image&gt;&lt;filename val=&quot;C:\Users\AZ\AppData\Local\Temp\PR\data\asimages\{CF7BA739-E90F-4D5B-A71D-0C2F09A22E3E}_8.png&quot;/&gt;&lt;left val=&quot;393&quot;/&gt;&lt;top val=&quot;83&quot;/&gt;&lt;width val=&quot;122&quot;/&gt;&lt;height val=&quot;28&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10F40E-3C48-453F-BC19-0D53975673BF}&quot;/&gt;&lt;isInvalidForFieldText val=&quot;0&quot;/&gt;&lt;Image&gt;&lt;filename val=&quot;C:\Users\AZ\AppData\Local\Temp\PR\data\asimages\{BA10F40E-3C48-453F-BC19-0D53975673BF}_8.png&quot;/&gt;&lt;left val=&quot;505&quot;/&gt;&lt;top val=&quot;92&quot;/&gt;&lt;width val=&quot;156&quot;/&gt;&lt;height val=&quot;230&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C7AFC7-7977-49F4-978B-7B9F3D6F2C5D}&quot;/&gt;&lt;isInvalidForFieldText val=&quot;0&quot;/&gt;&lt;Image&gt;&lt;filename val=&quot;C:\Users\AZ\AppData\Local\Temp\PR\data\asimages\{D0C7AFC7-7977-49F4-978B-7B9F3D6F2C5D}_8.png&quot;/&gt;&lt;left val=&quot;389&quot;/&gt;&lt;top val=&quot;90&quot;/&gt;&lt;width val=&quot;125&quot;/&gt;&lt;height val=&quot;19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C11887CA-C3A0-4EE3-8562-1D589BEE6FC7}_8.png&quot;/&gt;&lt;left val=&quot;182&quot;/&gt;&lt;top val=&quot;71&quot;/&gt;&lt;width val=&quot;58&quot;/&gt;&lt;height val=&quot;59&quot;/&gt;&lt;hasText val=&quot;1&quot;/&gt;&lt;/Image&gt;&lt;/ThreeDShapeInfo&gt;"/>
  <p:tag name="PRESENTER_SHAPETEXTINFO" val="&lt;ShapeTextInfo&gt;&lt;TableIndex row=&quot;-1&quot; col=&quot;-1&quot;&gt;&lt;linesCount val=&quot;1&quot;/&gt;&lt;lineCharCount val=&quot;1&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1ABAFD72-C77E-4985-AB07-9A4965FE8A40}_8.png&quot;/&gt;&lt;left val=&quot;516&quot;/&gt;&lt;top val=&quot;67&quot;/&gt;&lt;width val=&quot;58&quot;/&gt;&lt;height val=&quot;59&quot;/&gt;&lt;hasText val=&quot;1&quot;/&gt;&lt;/Image&gt;&lt;/ThreeDShapeInfo&gt;"/>
  <p:tag name="PRESENTER_SHAPETEXTINFO" val="&lt;ShapeTextInfo&gt;&lt;TableIndex row=&quot;-1&quot; col=&quot;-1&quot;&gt;&lt;linesCount val=&quot;1&quot;/&gt;&lt;lineCharCount val=&quot;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E179587D-EFAD-4B51-AEF2-A4AA1EBA38F7}_8.png&quot;/&gt;&lt;left val=&quot;514&quot;/&gt;&lt;top val=&quot;271&quot;/&gt;&lt;width val=&quot;49&quot;/&gt;&lt;height val=&quot;51&quot;/&gt;&lt;hasText val=&quot;1&quot;/&gt;&lt;/Image&gt;&lt;/ThreeDShapeInfo&gt;"/>
  <p:tag name="PRESENTER_SHAPETEXTINFO" val="&lt;ShapeTextInfo&gt;&lt;TableIndex row=&quot;-1&quot; col=&quot;-1&quot;&gt;&lt;linesCount val=&quot;1&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23D9BD-AA53-413A-B059-4DA0534A543B}&quot;/&gt;&lt;isInvalidForFieldText val=&quot;0&quot;/&gt;&lt;Image&gt;&lt;filename val=&quot;C:\Users\AZ\AppData\Local\Temp\PR\data\asimages\{9B23D9BD-AA53-413A-B059-4DA0534A543B}_8.png&quot;/&gt;&lt;left val=&quot;72&quot;/&gt;&lt;top val=&quot;86&quot;/&gt;&lt;width val=&quot;117&quot;/&gt;&lt;height val=&quot;2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4697B8F-3B89-41C2-8055-D8B7DD3D2A5D}&quot;/&gt;&lt;isInvalidForFieldText val=&quot;0&quot;/&gt;&lt;Image&gt;&lt;filename val=&quot;C:\Users\AZ\AppData\Local\Temp\PR\data\asimages\{34697B8F-3B89-41C2-8055-D8B7DD3D2A5D}_8.png&quot;/&gt;&lt;left val=&quot;66&quot;/&gt;&lt;top val=&quot;95&quot;/&gt;&lt;width val=&quot;124&quot;/&gt;&lt;height val=&quot;98&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EAF132-C807-462B-82D5-276672A7E7C9}&quot;/&gt;&lt;isInvalidForFieldText val=&quot;0&quot;/&gt;&lt;Image&gt;&lt;filename val=&quot;C:\Users\AZ\AppData\Local\Temp\PR\data\asimages\{E9EAF132-C807-462B-82D5-276672A7E7C9}_8.png&quot;/&gt;&lt;left val=&quot;162&quot;/&gt;&lt;top val=&quot;168&quot;/&gt;&lt;width val=&quot;217&quot;/&gt;&lt;height val=&quot;16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1D19E3-46B1-48D0-A000-F66B39087BB7}&quot;/&gt;&lt;isInvalidForFieldText val=&quot;0&quot;/&gt;&lt;Image&gt;&lt;filename val=&quot;C:\Users\AZ\AppData\Local\Temp\PR\data\asimages\{631D19E3-46B1-48D0-A000-F66B39087BB7}_8.png&quot;/&gt;&lt;left val=&quot;181&quot;/&gt;&lt;top val=&quot;92&quot;/&gt;&lt;width val=&quot;154&quot;/&gt;&lt;height val=&quot;237&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FBF893-2C5C-4B46-AE48-F32BA7A50D5A}&quot;/&gt;&lt;isInvalidForFieldText val=&quot;0&quot;/&gt;&lt;Image&gt;&lt;filename val=&quot;C:\Users\AZ\AppData\Local\Temp\PR\data\asimages\{FEFBF893-2C5C-4B46-AE48-F32BA7A50D5A}_8.png&quot;/&gt;&lt;left val=&quot;503&quot;/&gt;&lt;top val=&quot;259&quot;/&gt;&lt;width val=&quot;208&quot;/&gt;&lt;height val=&quot;28&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814"/>
  <p:tag name="HTML_SHAPEINFO" val="&lt;SlideThumbPath val=&quot;Slide9.PNG&quot;/&gt;"/>
  <p:tag name="ISPRING_SLIDE_ID_2" val="{2F9096A8-2917-485F-8575-F5A1951B0876}"/>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9662AE-5884-4558-A308-1C0345603553}&quot;/&gt;&lt;isInvalidForFieldText val=&quot;0&quot;/&gt;&lt;Image&gt;&lt;filename val=&quot;C:\Users\AZ\AppData\Local\Temp\PR\data\asimages\{A49662AE-5884-4558-A308-1C0345603553}_9.png&quot;/&gt;&lt;left val=&quot;-3&quot;/&gt;&lt;top val=&quot;345&quot;/&gt;&lt;width val=&quot;716&quot;/&gt;&lt;height val=&quot;154&quot;/&gt;&lt;hasText val=&quot;1&quot;/&gt;&lt;/Image&gt;&lt;/ThreeDShapeInfo&gt;"/>
  <p:tag name="PRESENTER_SHAPETEXTINFO" val="&lt;ShapeTextInfo&gt;&lt;TableIndex row=&quot;-1&quot; col=&quot;-1&quot;&gt;&lt;linesCount val=&quot;3&quot;/&gt;&lt;lineCharCount val=&quot;44&quot;/&gt;&lt;lineCharCount val=&quot;46&quot;/&gt;&lt;lineCharCount val=&quot;45&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CFE41138-EFF3-4CDF-95A6-0C8AC420E1D0}_9.png&quot;/&gt;&lt;left val=&quot;5&quot;/&gt;&lt;top val=&quot;40&quot;/&gt;&lt;width val=&quot;706&quot;/&gt;&lt;height val=&quot;70&quot;/&gt;&lt;hasText val=&quot;1&quot;/&gt;&lt;/Image&gt;&lt;/ThreeDShapeInfo&gt;"/>
  <p:tag name="PRESENTER_SHAPETEXTINFO" val="&lt;ShapeTextInfo&gt;&lt;TableIndex row=&quot;-1&quot; col=&quot;-1&quot;&gt;&lt;linesCount val=&quot;1&quot;/&gt;&lt;lineCharCount val=&quot;5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F90F66-0350-491C-B60F-DD272A24BADF}&quot;/&gt;&lt;isInvalidForFieldText val=&quot;0&quot;/&gt;&lt;Image&gt;&lt;filename val=&quot;C:\Users\AZ\AppData\Local\Temp\PR\data\asimages\{1FF90F66-0350-491C-B60F-DD272A24BADF}_9.png&quot;/&gt;&lt;left val=&quot;87&quot;/&gt;&lt;top val=&quot;93&quot;/&gt;&lt;width val=&quot;553&quot;/&gt;&lt;height val=&quot;24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7.606"/>
  <p:tag name="HTML_SHAPEINFO" val="&lt;SlideThumbPath val=&quot;Slide10.PNG&quot;/&gt;"/>
  <p:tag name="ISPRING_SLIDE_ID_2" val="{459C9369-D193-4FAB-B06E-955D7CAAE4DE}"/>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C0DF49-2FA5-4380-B1D4-B74372CF6990}&quot;/&gt;&lt;isInvalidForFieldText val=&quot;0&quot;/&gt;&lt;Image&gt;&lt;filename val=&quot;C:\Users\AZ\AppData\Local\Temp\PR\data\asimages\{D0C0DF49-2FA5-4380-B1D4-B74372CF6990}_10.png&quot;/&gt;&lt;left val=&quot;2&quot;/&gt;&lt;top val=&quot;453&quot;/&gt;&lt;width val=&quot;705&quot;/&gt;&lt;height val=&quot;76&quot;/&gt;&lt;hasText val=&quot;1&quot;/&gt;&lt;/Image&gt;&lt;/ThreeDShapeInfo&gt;"/>
  <p:tag name="PRESENTER_SHAPETEXTINFO" val="&lt;ShapeTextInfo&gt;&lt;TableIndex row=&quot;-1&quot; col=&quot;-1&quot;&gt;&lt;linesCount val=&quot;1&quot;/&gt;&lt;lineCharCount val=&quot;48&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5845DD8F-9EF0-4D2E-8828-248F600A652E}_10.png&quot;/&gt;&lt;left val=&quot;5&quot;/&gt;&lt;top val=&quot;16&quot;/&gt;&lt;width val=&quot;702&quot;/&gt;&lt;height val=&quot;70&quot;/&gt;&lt;hasText val=&quot;1&quot;/&gt;&lt;/Image&gt;&lt;/ThreeDShapeInfo&gt;"/>
  <p:tag name="PRESENTER_SHAPETEXTINFO" val="&lt;ShapeTextInfo&gt;&lt;TableIndex row=&quot;-1&quot; col=&quot;-1&quot;&gt;&lt;linesCount val=&quot;1&quot;/&gt;&lt;lineCharCount val=&quot;51&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11F940-0614-4E1A-985F-9BCFA0B650BD}&quot;/&gt;&lt;isInvalidForFieldText val=&quot;0&quot;/&gt;&lt;Image&gt;&lt;filename val=&quot;C:\Users\AZ\AppData\Local\Temp\PR\data\asimages\{F711F940-0614-4E1A-985F-9BCFA0B650BD}_10.png&quot;/&gt;&lt;left val=&quot;26&quot;/&gt;&lt;top val=&quot;192&quot;/&gt;&lt;width val=&quot;670&quot;/&gt;&lt;height val=&quot;22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10F95D56-51A8-4C28-9B9D-FD4AA85E60AA}_10.png&quot;/&gt;&lt;left val=&quot;285&quot;/&gt;&lt;top val=&quot;308&quot;/&gt;&lt;width val=&quot;108&quot;/&gt;&lt;height val=&quot;43&quot;/&gt;&lt;hasText val=&quot;1&quot;/&gt;&lt;/Image&gt;&lt;/ThreeDShapeInfo&gt;"/>
  <p:tag name="PRESENTER_SHAPETEXTINFO" val="&lt;ShapeTextInfo&gt;&lt;TableIndex row=&quot;-1&quot; col=&quot;-1&quot;&gt;&lt;linesCount val=&quot;1&quot;/&gt;&lt;lineCharCount val=&quot;1&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50D56619-4EFE-4494-9BD3-176D225DB035}_10.png&quot;/&gt;&lt;left val=&quot;291&quot;/&gt;&lt;top val=&quot;201&quot;/&gt;&lt;width val=&quot;108&quot;/&gt;&lt;height val=&quot;43&quot;/&gt;&lt;hasText val=&quot;1&quot;/&gt;&lt;/Image&gt;&lt;/ThreeDShapeInfo&gt;"/>
  <p:tag name="PRESENTER_SHAPETEXTINFO" val="&lt;ShapeTextInfo&gt;&lt;TableIndex row=&quot;-1&quot; col=&quot;-1&quot;&gt;&lt;linesCount val=&quot;1&quot;/&gt;&lt;lineCharCount val=&quot;1&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E1767E67-D1B1-4273-9A8F-2C5681C30CF5}_10.png&quot;/&gt;&lt;left val=&quot;60&quot;/&gt;&lt;top val=&quot;75&quot;/&gt;&lt;width val=&quot;108&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C7733604-A302-4795-ADD7-E63CFF2617A0}_10.png&quot;/&gt;&lt;left val=&quot;48&quot;/&gt;&lt;top val=&quot;315&quot;/&gt;&lt;width val=&quot;108&quot;/&gt;&lt;height val=&quot;43&quot;/&gt;&lt;hasText val=&quot;1&quot;/&gt;&lt;/Image&gt;&lt;/ThreeDShapeInfo&gt;"/>
  <p:tag name="PRESENTER_SHAPETEXTINFO" val="&lt;ShapeTextInfo&gt;&lt;TableIndex row=&quot;-1&quot; col=&quot;-1&quot;&gt;&lt;linesCount val=&quot;1&quot;/&gt;&lt;lineCharCount val=&quot;2&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764"/>
  <p:tag name="HTML_SHAPEINFO" val="&lt;SlideThumbPath val=&quot;Slide11.PNG&quot;/&gt;"/>
  <p:tag name="ISPRING_SLIDE_ID_2" val="{BA308391-0654-46E2-8656-DE349A10F09D}"/>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575D522B-A0AE-45DA-9F0A-AC5A4BBF8AFD}_11.png&quot;/&gt;&lt;left val=&quot;28&quot;/&gt;&lt;top val=&quot;44&quot;/&gt;&lt;width val=&quot;698&quot;/&gt;&lt;height val=&quot;151&quot;/&gt;&lt;hasText val=&quot;1&quot;/&gt;&lt;/Image&gt;&lt;/ThreeDShapeInfo&gt;"/>
  <p:tag name="PRESENTER_SHAPETEXTINFO" val="&lt;ShapeTextInfo&gt;&lt;TableIndex row=&quot;-1&quot; col=&quot;-1&quot;&gt;&lt;linesCount val=&quot;4&quot;/&gt;&lt;lineCharCount val=&quot;27&quot;/&gt;&lt;lineCharCount val=&quot;65&quot;/&gt;&lt;lineCharCount val=&quot;67&quot;/&gt;&lt;lineCharCount val=&quot;24&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68D9E4AA-E68D-40A0-9008-DA4169E400E8}_11.png&quot;/&gt;&lt;left val=&quot;34&quot;/&gt;&lt;top val=&quot;206&quot;/&gt;&lt;width val=&quot;686&quot;/&gt;&lt;height val=&quot;79&quot;/&gt;&lt;hasText val=&quot;1&quot;/&gt;&lt;/Image&gt;&lt;/ThreeDShapeInfo&gt;"/>
  <p:tag name="PRESENTER_SHAPETEXTINFO" val="&lt;ShapeTextInfo&gt;&lt;TableIndex row=&quot;-1&quot; col=&quot;-1&quot;&gt;&lt;linesCount val=&quot;2&quot;/&gt;&lt;lineCharCount val=&quot;62&quot;/&gt;&lt;lineCharCount val=&quot;14&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BF8D377D-742B-4183-A543-D457E903A88D}_11.png&quot;/&gt;&lt;left val=&quot;28&quot;/&gt;&lt;top val=&quot;296&quot;/&gt;&lt;width val=&quot;661&quot;/&gt;&lt;height val=&quot;181&quot;/&gt;&lt;hasText val=&quot;1&quot;/&gt;&lt;/Image&gt;&lt;/ThreeDShapeInfo&gt;"/>
  <p:tag name="PRESENTER_SHAPETEXTINFO" val="&lt;ShapeTextInfo&gt;&lt;TableIndex row=&quot;-1&quot; col=&quot;-1&quot;&gt;&lt;linesCount val=&quot;5&quot;/&gt;&lt;lineCharCount val=&quot;55&quot;/&gt;&lt;lineCharCount val=&quot;41&quot;/&gt;&lt;lineCharCount val=&quot;58&quot;/&gt;&lt;lineCharCount val=&quot;58&quot;/&gt;&lt;lineCharCount val=&quot;35&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1.903"/>
  <p:tag name="HTML_SHAPEINFO" val="&lt;SlideThumbPath val=&quot;Slide12.PNG&quot;/&gt;"/>
  <p:tag name="ISPRING_SLIDE_ID_2" val="{830C991F-4CEF-41E5-9225-6934DB97443E}"/>
</p:tagLst>
</file>

<file path=ppt/tags/tag2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08915C7E-7569-443F-B29A-A5897A9055D2}_12.png&quot;/&gt;&lt;left val=&quot;36&quot;/&gt;&lt;top val=&quot;17&quot;/&gt;&lt;width val=&quot;139&quot;/&gt;&lt;height val=&quot;51&quot;/&gt;&lt;hasText val=&quot;1&quot;/&gt;&lt;/Image&gt;&lt;/ThreeDShapeInfo&gt;"/>
  <p:tag name="PRESENTER_SHAPETEXTINFO" val="&lt;ShapeTextInfo&gt;&lt;TableIndex row=&quot;-1&quot; col=&quot;-1&quot;&gt;&lt;linesCount val=&quot;1&quot;/&gt;&lt;lineCharCount val=&quot;1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4913B9-3D8C-45F7-BA58-8F4881A397B2}&quot;/&gt;&lt;isInvalidForFieldText val=&quot;0&quot;/&gt;&lt;Image&gt;&lt;filename val=&quot;C:\Users\AZ\AppData\Local\Temp\PR\data\asimages\{114913B9-3D8C-45F7-BA58-8F4881A397B2}_12.png&quot;/&gt;&lt;left val=&quot;547&quot;/&gt;&lt;top val=&quot;176&quot;/&gt;&lt;width val=&quot;126&quot;/&gt;&lt;height val=&quot;39&quot;/&gt;&lt;hasText val=&quot;1&quot;/&gt;&lt;/Image&gt;&lt;/ThreeDShapeInfo&gt;"/>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24BA9B-EEA3-49AB-9454-847D735A1AA1}&quot;/&gt;&lt;isInvalidForFieldText val=&quot;0&quot;/&gt;&lt;Image&gt;&lt;filename val=&quot;C:\Users\AZ\AppData\Local\Temp\PR\data\asimages\{EC24BA9B-EEA3-49AB-9454-847D735A1AA1}_12.png&quot;/&gt;&lt;left val=&quot;550&quot;/&gt;&lt;top val=&quot;110&quot;/&gt;&lt;width val=&quot;76&quot;/&gt;&lt;height val=&quot;69&quot;/&gt;&lt;hasText val=&quot;1&quot;/&gt;&lt;/Image&gt;&lt;/ThreeDShapeInfo&gt;"/>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D0BE20-B7BC-4963-AF55-102E2197D577}&quot;/&gt;&lt;isInvalidForFieldText val=&quot;0&quot;/&gt;&lt;Image&gt;&lt;filename val=&quot;C:\Users\AZ\AppData\Local\Temp\PR\data\asimages\{CED0BE20-B7BC-4963-AF55-102E2197D577}_12.png&quot;/&gt;&lt;left val=&quot;627&quot;/&gt;&lt;top val=&quot;178&quot;/&gt;&lt;width val=&quot;49&quot;/&gt;&lt;height val=&quot;34&quot;/&gt;&lt;hasText val=&quot;1&quot;/&gt;&lt;/Image&gt;&lt;/ThreeDShapeInfo&gt;"/>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FD132BB6-9D1D-426A-AC76-2FB2C755EE63}_12.png&quot;/&gt;&lt;left val=&quot;12&quot;/&gt;&lt;top val=&quot;107&quot;/&gt;&lt;width val=&quot;223&quot;/&gt;&lt;height val=&quot;137&quot;/&gt;&lt;hasText val=&quot;1&quot;/&gt;&lt;/Image&gt;&lt;/ThreeDShapeInfo&gt;"/>
  <p:tag name="PRESENTER_SHAPETEXTINFO" val="&lt;ShapeTextInfo&gt;&lt;TableIndex row=&quot;-1&quot; col=&quot;-1&quot;&gt;&lt;linesCount val=&quot;4&quot;/&gt;&lt;lineCharCount val=&quot;13&quot;/&gt;&lt;lineCharCount val=&quot;14&quot;/&gt;&lt;lineCharCount val=&quot;17&quot;/&gt;&lt;lineCharCount val=&quot;14&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0141D350-CB60-43E6-BF07-45ADF6E76356}_12.png&quot;/&gt;&lt;left val=&quot;13&quot;/&gt;&lt;top val=&quot;54&quot;/&gt;&lt;width val=&quot;64&quot;/&gt;&lt;height val=&quot;51&quot;/&gt;&lt;hasText val=&quot;1&quot;/&gt;&lt;/Image&gt;&lt;/ThreeDShapeInfo&gt;"/>
  <p:tag name="PRESENTER_SHAPETEXTINFO" val="&lt;ShapeTextInfo&gt;&lt;TableIndex row=&quot;-1&quot; col=&quot;-1&quot;&gt;&lt;linesCount val=&quot;1&quot;/&gt;&lt;lineCharCount val=&quot;3&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6A4E6B-B90B-430E-92C7-977A7BE6E2D2}&quot;/&gt;&lt;isInvalidForFieldText val=&quot;0&quot;/&gt;&lt;Image&gt;&lt;filename val=&quot;C:\Users\AZ\AppData\Local\Temp\PR\data\asimages\{F16A4E6B-B90B-430E-92C7-977A7BE6E2D2}_12.png&quot;/&gt;&lt;left val=&quot;80&quot;/&gt;&lt;top val=&quot;450&quot;/&gt;&lt;width val=&quot;158&quot;/&gt;&lt;height val=&quot;7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F034B9E1-668E-4244-9940-D49042E81695}_12.png&quot;/&gt;&lt;left val=&quot;372&quot;/&gt;&lt;top val=&quot;278&quot;/&gt;&lt;width val=&quot;328&quot;/&gt;&lt;height val=&quot;51&quot;/&gt;&lt;hasText val=&quot;1&quot;/&gt;&lt;/Image&gt;&lt;/ThreeDShapeInfo&gt;"/>
  <p:tag name="PRESENTER_SHAPETEXTINFO" val="&lt;ShapeTextInfo&gt;&lt;TableIndex row=&quot;-1&quot; col=&quot;-1&quot;&gt;&lt;linesCount val=&quot;1&quot;/&gt;&lt;lineCharCount val=&quot;11&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47EC7F-E8D2-4E99-A9D0-65497ABC3F89}&quot;/&gt;&lt;isInvalidForFieldText val=&quot;0&quot;/&gt;&lt;Image&gt;&lt;filename val=&quot;C:\Users\AZ\AppData\Local\Temp\PR\data\asimages\{7947EC7F-E8D2-4E99-A9D0-65497ABC3F89}_12.png&quot;/&gt;&lt;left val=&quot;27&quot;/&gt;&lt;top val=&quot;324&quot;/&gt;&lt;width val=&quot;260&quot;/&gt;&lt;height val=&quot;66&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40ACE6FD-A3F7-4EA1-B745-AF9E3BC4740B}_12.png&quot;/&gt;&lt;left val=&quot;307&quot;/&gt;&lt;top val=&quot;333&quot;/&gt;&lt;width val=&quot;52&quot;/&gt;&lt;height val=&quot;43&quot;/&gt;&lt;hasText val=&quot;1&quot;/&gt;&lt;/Image&gt;&lt;/ThreeDShapeInfo&gt;"/>
  <p:tag name="PRESENTER_SHAPETEXTINFO" val="&lt;ShapeTextInfo&gt;&lt;TableIndex row=&quot;-1&quot; col=&quot;-1&quot;&gt;&lt;linesCount val=&quot;1&quot;/&gt;&lt;lineCharCount val=&quot;3&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AEECCB-C970-4928-9CB1-D61AAB0487EC}&quot;/&gt;&lt;isInvalidForFieldText val=&quot;0&quot;/&gt;&lt;Image&gt;&lt;filename val=&quot;C:\Users\AZ\AppData\Local\Temp\PR\data\asimages\{4CAEECCB-C970-4928-9CB1-D61AAB0487EC}_12.png&quot;/&gt;&lt;left val=&quot;432&quot;/&gt;&lt;top val=&quot;332&quot;/&gt;&lt;width val=&quot;271&quot;/&gt;&lt;height val=&quot;6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FFD7BE-212D-415E-97BE-040688BC7AA6}&quot;/&gt;&lt;isInvalidForFieldText val=&quot;0&quot;/&gt;&lt;Image&gt;&lt;filename val=&quot;C:\Users\AZ\AppData\Local\Temp\PR\data\asimages\{B7FFD7BE-212D-415E-97BE-040688BC7AA6}_12.png&quot;/&gt;&lt;left val=&quot;408&quot;/&gt;&lt;top val=&quot;409&quot;/&gt;&lt;width val=&quot;254&quot;/&gt;&lt;height val=&quot;61&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169860EA-A9F3-49BC-96A0-2EBF6ABD1FA3}_12.png&quot;/&gt;&lt;left val=&quot;342&quot;/&gt;&lt;top val=&quot;483&quot;/&gt;&lt;width val=&quot;379&quot;/&gt;&lt;height val=&quot;52&quot;/&gt;&lt;hasText val=&quot;1&quot;/&gt;&lt;/Image&gt;&lt;/ThreeDShapeInfo&gt;"/>
  <p:tag name="PRESENTER_SHAPETEXTINFO" val="&lt;ShapeTextInfo&gt;&lt;TableIndex row=&quot;-1&quot; col=&quot;-1&quot;&gt;&lt;linesCount val=&quot;1&quot;/&gt;&lt;lineCharCount val=&quot;3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2402C0-1FF0-436B-87E0-FEBAE1D3C8D5}&quot;/&gt;&lt;isInvalidForFieldText val=&quot;0&quot;/&gt;&lt;Image&gt;&lt;filename val=&quot;C:\Users\AZ\AppData\Local\Temp\PR\data\asimages\{552402C0-1FF0-436B-87E0-FEBAE1D3C8D5}_12.png&quot;/&gt;&lt;left val=&quot;321&quot;/&gt;&lt;top val=&quot;108&quot;/&gt;&lt;width val=&quot;223&quot;/&gt;&lt;height val=&quot;70&quot;/&gt;&lt;hasText val=&quot;1&quot;/&gt;&lt;/Image&gt;&lt;/ThreeDShapeInfo&gt;"/>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A84E4668-D0AC-4C8D-846F-D2B0A5B651DA}_12.png&quot;/&gt;&lt;left val=&quot;65&quot;/&gt;&lt;top val=&quot;-21&quot;/&gt;&lt;width val=&quot;691&quot;/&gt;&lt;height val=&quot;282&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1DD64D-F96A-4342-828E-2161EC21E880}&quot;/&gt;&lt;isInvalidForFieldText val=&quot;0&quot;/&gt;&lt;Image&gt;&lt;filename val=&quot;C:\Users\AZ\AppData\Local\Temp\PR\data\asimages\{C91DD64D-F96A-4342-828E-2161EC21E880}_12.png&quot;/&gt;&lt;left val=&quot;24&quot;/&gt;&lt;top val=&quot;285&quot;/&gt;&lt;width val=&quot;162&quot;/&gt;&lt;height val=&quot;34&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1106D1-FEB6-4AFF-8C99-9C31DCA4259C}&quot;/&gt;&lt;isInvalidForFieldText val=&quot;0&quot;/&gt;&lt;Image&gt;&lt;filename val=&quot;C:\Users\AZ\AppData\Local\Temp\PR\data\asimages\{AD1106D1-FEB6-4AFF-8C99-9C31DCA4259C}_12.png&quot;/&gt;&lt;left val=&quot;36&quot;/&gt;&lt;top val=&quot;408&quot;/&gt;&lt;width val=&quot;172&quot;/&gt;&lt;height val=&quot;34&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0.844"/>
  <p:tag name="HTML_SHAPEINFO" val="&lt;SlideThumbPath val=&quot;Slide13.PNG&quot;/&gt;"/>
  <p:tag name="ISPRING_SLIDE_ID_2" val="{3B411FB9-2B9F-47D7-8B46-76485C09638C}"/>
</p:tagLst>
</file>

<file path=ppt/tags/tag2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79788E-E054-4ADB-ADE3-1BEBA1FA0C11}&quot;/&gt;&lt;isInvalidForFieldText val=&quot;0&quot;/&gt;&lt;Image&gt;&lt;filename val=&quot;C:\Users\AZ\AppData\Local\Temp\PR\data\asimages\{AA79788E-E054-4ADB-ADE3-1BEBA1FA0C11}_13.png&quot;/&gt;&lt;left val=&quot;251&quot;/&gt;&lt;top val=&quot;18&quot;/&gt;&lt;width val=&quot;397&quot;/&gt;&lt;height val=&quot;175&quot;/&gt;&lt;hasText val=&quot;1&quot;/&gt;&lt;/Image&gt;&lt;/ThreeDShapeInfo&gt;"/>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DD9680-751C-442D-A238-9E8FA3E8C4CC}&quot;/&gt;&lt;isInvalidForFieldText val=&quot;0&quot;/&gt;&lt;Image&gt;&lt;filename val=&quot;C:\Users\AZ\AppData\Local\Temp\PR\data\asimages\{06DD9680-751C-442D-A238-9E8FA3E8C4CC}_13.png&quot;/&gt;&lt;left val=&quot;248&quot;/&gt;&lt;top val=&quot;27&quot;/&gt;&lt;width val=&quot;279&quot;/&gt;&lt;height val=&quot;163&quot;/&gt;&lt;hasText val=&quot;1&quot;/&gt;&lt;/Image&gt;&lt;/ThreeDShapeInfo&gt;"/>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D85A85EA-8944-4EA0-99FD-80184BFEDECF}_13.png&quot;/&gt;&lt;left val=&quot;6&quot;/&gt;&lt;top val=&quot;44&quot;/&gt;&lt;width val=&quot;217&quot;/&gt;&lt;height val=&quot;137&quot;/&gt;&lt;hasText val=&quot;1&quot;/&gt;&lt;/Image&gt;&lt;/ThreeDShapeInfo&gt;"/>
  <p:tag name="PRESENTER_SHAPETEXTINFO" val="&lt;ShapeTextInfo&gt;&lt;TableIndex row=&quot;-1&quot; col=&quot;-1&quot;&gt;&lt;linesCount val=&quot;4&quot;/&gt;&lt;lineCharCount val=&quot;13&quot;/&gt;&lt;lineCharCount val=&quot;13&quot;/&gt;&lt;lineCharCount val=&quot;17&quot;/&gt;&lt;lineCharCount val=&quot;14&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DD4E1A-C870-4BAB-955B-B9F308D522C4}&quot;/&gt;&lt;isInvalidForFieldText val=&quot;0&quot;/&gt;&lt;Image&gt;&lt;filename val=&quot;C:\Users\AZ\AppData\Local\Temp\PR\data\asimages\{9CDD4E1A-C870-4BAB-955B-B9F308D522C4}_13.png&quot;/&gt;&lt;left val=&quot;36&quot;/&gt;&lt;top val=&quot;402&quot;/&gt;&lt;width val=&quot;157&quot;/&gt;&lt;height val=&quot;57&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EE106697-6C3D-4496-ABDE-912C27DAD87F}_13.png&quot;/&gt;&lt;left val=&quot;21&quot;/&gt;&lt;top val=&quot;476&quot;/&gt;&lt;width val=&quot;328&quot;/&gt;&lt;height val=&quot;51&quot;/&gt;&lt;hasText val=&quot;1&quot;/&gt;&lt;/Image&gt;&lt;/ThreeDShapeInfo&gt;"/>
  <p:tag name="PRESENTER_SHAPETEXTINFO" val="&lt;ShapeTextInfo&gt;&lt;TableIndex row=&quot;-1&quot; col=&quot;-1&quot;&gt;&lt;linesCount val=&quot;1&quot;/&gt;&lt;lineCharCount val=&quot;12&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AF6386-C1DB-4DDF-8F0E-BA570C5DF043}&quot;/&gt;&lt;isInvalidForFieldText val=&quot;0&quot;/&gt;&lt;Image&gt;&lt;filename val=&quot;C:\Users\AZ\AppData\Local\Temp\PR\data\asimages\{4FAF6386-C1DB-4DDF-8F0E-BA570C5DF043}_13.png&quot;/&gt;&lt;left val=&quot;21&quot;/&gt;&lt;top val=&quot;266&quot;/&gt;&lt;width val=&quot;345&quot;/&gt;&lt;height val=&quot;66&quot;/&gt;&lt;hasText val=&quot;1&quot;/&gt;&lt;/Image&gt;&lt;/ThreeDShapeInfo&gt;"/>
</p:tagLst>
</file>

<file path=ppt/tags/tag2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CABD70-4929-42CE-93BC-F4918A40C493}&quot;/&gt;&lt;isInvalidForFieldText val=&quot;0&quot;/&gt;&lt;Image&gt;&lt;filename val=&quot;C:\Users\AZ\AppData\Local\Temp\PR\data\asimages\{89CABD70-4929-42CE-93BC-F4918A40C493}_13.png&quot;/&gt;&lt;left val=&quot;432&quot;/&gt;&lt;top val=&quot;332&quot;/&gt;&lt;width val=&quot;271&quot;/&gt;&lt;height val=&quot;6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6BD078-3D7B-42CC-A067-B8BD11F99BC5}&quot;/&gt;&lt;isInvalidForFieldText val=&quot;0&quot;/&gt;&lt;Image&gt;&lt;filename val=&quot;C:\Users\AZ\AppData\Local\Temp\PR\data\asimages\{C66BD078-3D7B-42CC-A067-B8BD11F99BC5}_13.png&quot;/&gt;&lt;left val=&quot;408&quot;/&gt;&lt;top val=&quot;409&quot;/&gt;&lt;width val=&quot;254&quot;/&gt;&lt;height val=&quot;61&quot;/&gt;&lt;hasText val=&quot;1&quot;/&gt;&lt;/Image&gt;&lt;/ThreeDShapeInfo&gt;"/>
</p:tagLst>
</file>

<file path=ppt/tags/tag2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32421387-90F6-4957-BC43-D16BC7103AC5}_13.png&quot;/&gt;&lt;left val=&quot;360&quot;/&gt;&lt;top val=&quot;483&quot;/&gt;&lt;width val=&quot;360&quot;/&gt;&lt;height val=&quot;52&quot;/&gt;&lt;hasText val=&quot;1&quot;/&gt;&lt;/Image&gt;&lt;/ThreeDShapeInfo&gt;"/>
  <p:tag name="PRESENTER_SHAPETEXTINFO" val="&lt;ShapeTextInfo&gt;&lt;TableIndex row=&quot;-1&quot; col=&quot;-1&quot;&gt;&lt;linesCount val=&quot;1&quot;/&gt;&lt;lineCharCount val=&quot;28&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68EFB255-E62A-479C-ACB1-E2585FC8E99E}_13.png&quot;/&gt;&lt;left val=&quot;208&quot;/&gt;&lt;top val=&quot;-3&quot;/&gt;&lt;width val=&quot;66&quot;/&gt;&lt;height val=&quot;51&quot;/&gt;&lt;hasText val=&quot;1&quot;/&gt;&lt;/Image&gt;&lt;/ThreeDShapeInfo&gt;"/>
  <p:tag name="PRESENTER_SHAPETEXTINFO" val="&lt;ShapeTextInfo&gt;&lt;TableIndex row=&quot;-1&quot; col=&quot;-1&quot;&gt;&lt;linesCount val=&quot;1&quot;/&gt;&lt;lineCharCount val=&quot;2&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C6407EBD-0B27-47B6-822B-9A5DCDBBD484}_13.png&quot;/&gt;&lt;left val=&quot;210&quot;/&gt;&lt;top val=&quot;183&quot;/&gt;&lt;width val=&quot;72&quot;/&gt;&lt;height val=&quot;51&quot;/&gt;&lt;hasText val=&quot;1&quot;/&gt;&lt;/Image&gt;&lt;/ThreeDShapeInfo&gt;"/>
  <p:tag name="PRESENTER_SHAPETEXTINFO" val="&lt;ShapeTextInfo&gt;&lt;TableIndex row=&quot;-1&quot; col=&quot;-1&quot;&gt;&lt;linesCount val=&quot;1&quot;/&gt;&lt;lineCharCount val=&quot;2&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69395C73-2932-41DF-B53C-200223EE8F06}_13.png&quot;/&gt;&lt;left val=&quot;166&quot;/&gt;&lt;top val=&quot;55&quot;/&gt;&lt;width val=&quot;554&quot;/&gt;&lt;height val=&quot;255&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D75BDF92-0039-4E86-B7A6-A9676810651E}_13.png&quot;/&gt;&lt;left val=&quot;388&quot;/&gt;&lt;top val=&quot;108&quot;/&gt;&lt;width val=&quot;63&quot;/&gt;&lt;height val=&quot;51&quot;/&gt;&lt;hasText val=&quot;1&quot;/&gt;&lt;/Image&gt;&lt;/ThreeDShapeInfo&gt;"/>
  <p:tag name="PRESENTER_SHAPETEXTINFO" val="&lt;ShapeTextInfo&gt;&lt;TableIndex row=&quot;-1&quot; col=&quot;-1&quot;&gt;&lt;linesCount val=&quot;1&quot;/&gt;&lt;lineCharCount val=&quot;1&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C766F284-FF25-44BE-8D0C-3C98933190E5}_13.png&quot;/&gt;&lt;left val=&quot;515&quot;/&gt;&lt;top val=&quot;87&quot;/&gt;&lt;width val=&quot;67&quot;/&gt;&lt;height val=&quot;51&quot;/&gt;&lt;hasText val=&quot;1&quot;/&gt;&lt;/Image&gt;&lt;/ThreeDShapeInfo&gt;"/>
  <p:tag name="PRESENTER_SHAPETEXTINFO" val="&lt;ShapeTextInfo&gt;&lt;TableIndex row=&quot;-1&quot; col=&quot;-1&quot;&gt;&lt;linesCount val=&quot;1&quot;/&gt;&lt;lineCharCount val=&quot;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5A9A86-C51B-49EB-AA9C-702B4937058C}&quot;/&gt;&lt;isInvalidForFieldText val=&quot;0&quot;/&gt;&lt;Image&gt;&lt;filename val=&quot;C:\Users\AZ\AppData\Local\Temp\PR\data\asimages\{AA5A9A86-C51B-49EB-AA9C-702B4937058C}_13.png&quot;/&gt;&lt;left val=&quot;519&quot;/&gt;&lt;top val=&quot;140&quot;/&gt;&lt;width val=&quot;126&quot;/&gt;&lt;height val=&quot;48&quot;/&gt;&lt;hasText val=&quot;1&quot;/&gt;&lt;/Image&gt;&lt;/ThreeDShapeInfo&gt;"/>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2F390636-AC80-4FBC-AB0C-9F5C68764A58}_13.png&quot;/&gt;&lt;left val=&quot;10&quot;/&gt;&lt;top val=&quot;8&quot;/&gt;&lt;width val=&quot;64&quot;/&gt;&lt;height val=&quot;51&quot;/&gt;&lt;hasText val=&quot;1&quot;/&gt;&lt;/Image&gt;&lt;/ThreeDShapeInfo&gt;"/>
  <p:tag name="PRESENTER_SHAPETEXTINFO" val="&lt;ShapeTextInfo&gt;&lt;TableIndex row=&quot;-1&quot; col=&quot;-1&quot;&gt;&lt;linesCount val=&quot;1&quot;/&gt;&lt;lineCharCount val=&quot;3&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40656F-992B-43D4-AAED-F8A3AA1AB13F}&quot;/&gt;&lt;isInvalidForFieldText val=&quot;0&quot;/&gt;&lt;Image&gt;&lt;filename val=&quot;C:\Users\AZ\AppData\Local\Temp\PR\data\asimages\{1940656F-992B-43D4-AAED-F8A3AA1AB13F}_13.png&quot;/&gt;&lt;left val=&quot;420&quot;/&gt;&lt;top val=&quot;138&quot;/&gt;&lt;width val=&quot;96&quot;/&gt;&lt;height val=&quot;56&quot;/&gt;&lt;hasText val=&quot;1&quot;/&gt;&lt;/Image&gt;&lt;/ThreeDShapeInfo&gt;"/>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96D6A3-4293-44E8-AA9E-D35DB5C84670}&quot;/&gt;&lt;isInvalidForFieldText val=&quot;0&quot;/&gt;&lt;Image&gt;&lt;filename val=&quot;C:\Users\AZ\AppData\Local\Temp\PR\data\asimages\{5696D6A3-4293-44E8-AA9E-D35DB5C84670}_13.png&quot;/&gt;&lt;left val=&quot;30&quot;/&gt;&lt;top val=&quot;216&quot;/&gt;&lt;width val=&quot;162&quot;/&gt;&lt;height val=&quot;34&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64197B-E100-473D-98F0-DE46562B0079}&quot;/&gt;&lt;isInvalidForFieldText val=&quot;0&quot;/&gt;&lt;Image&gt;&lt;filename val=&quot;C:\Users\AZ\AppData\Local\Temp\PR\data\asimages\{F264197B-E100-473D-98F0-DE46562B0079}_13.png&quot;/&gt;&lt;left val=&quot;45&quot;/&gt;&lt;top val=&quot;357&quot;/&gt;&lt;width val=&quot;172&quot;/&gt;&lt;height val=&quot;3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736"/>
  <p:tag name="HTML_SHAPEINFO" val="&lt;SlideThumbPath val=&quot;Slide14.PNG&quot;/&gt;"/>
  <p:tag name="ISPRING_SLIDE_ID_2" val="{6AA3FAD0-80BB-406D-BDA9-F0E14FFB0390}"/>
</p:tagLst>
</file>

<file path=ppt/tags/tag30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Z\AppData\Local\Temp\PR\data\asimages\{EBAA81FC-1676-4000-834A-9A8FE23ECFF8}_1.png_crop.png&quot;/&gt;&lt;left val=&quot;121&quot;/&gt;&lt;top val=&quot;24&quot;/&gt;&lt;width val=&quot;378&quot;/&gt;&lt;height val=&quot;53&quot;/&gt;&lt;hasText val=&quot;1&quot;/&gt;&lt;paraId val=&quot;1&quot;/&gt;&lt;/Image&gt;&lt;/TextEffect&gt;"/>
  <p:tag name="PRESENTER_SHAPETEXTINFO" val="&lt;ShapeTextInfo&gt;&lt;TableIndex row=&quot;-1&quot; col=&quot;-1&quot;&gt;&lt;linesCount val=&quot;1&quot;/&gt;&lt;lineCharCount val=&quot;16&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65291A82-161E-4318-9264-86F1063E44D7}_14.png&quot;/&gt;&lt;left val=&quot;20&quot;/&gt;&lt;top val=&quot;325&quot;/&gt;&lt;width val=&quot;652&quot;/&gt;&lt;height val=&quot;59&quot;/&gt;&lt;hasText val=&quot;1&quot;/&gt;&lt;/Image&gt;&lt;/ThreeDShapeInfo&gt;"/>
  <p:tag name="PRESENTER_SHAPETEXTINFO" val="&lt;ShapeTextInfo&gt;&lt;TableIndex row=&quot;-1&quot; col=&quot;-1&quot;&gt;&lt;linesCount val=&quot;1&quot;/&gt;&lt;lineCharCount val=&quot;41&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B5B839CD-0A30-4865-B714-C5151455CD59}_14.png&quot;/&gt;&lt;left val=&quot;20&quot;/&gt;&lt;top val=&quot;265&quot;/&gt;&lt;width val=&quot;598&quot;/&gt;&lt;height val=&quot;59&quot;/&gt;&lt;hasText val=&quot;1&quot;/&gt;&lt;/Image&gt;&lt;/ThreeDShapeInfo&gt;"/>
  <p:tag name="PRESENTER_SHAPETEXTINFO" val="&lt;ShapeTextInfo&gt;&lt;TableIndex row=&quot;-1&quot; col=&quot;-1&quot;&gt;&lt;linesCount val=&quot;1&quot;/&gt;&lt;lineCharCount val=&quot;28&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5900FF96-66AD-425F-8252-7D9397CA6BE6}_14.png&quot;/&gt;&lt;left val=&quot;20&quot;/&gt;&lt;top val=&quot;379&quot;/&gt;&lt;width val=&quot;700&quot;/&gt;&lt;height val=&quot;59&quot;/&gt;&lt;hasText val=&quot;1&quot;/&gt;&lt;/Image&gt;&lt;/ThreeDShapeInfo&gt;"/>
  <p:tag name="PRESENTER_SHAPETEXTINFO" val="&lt;ShapeTextInfo&gt;&lt;TableIndex row=&quot;-1&quot; col=&quot;-1&quot;&gt;&lt;linesCount val=&quot;1&quot;/&gt;&lt;lineCharCount val=&quot;45&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65E751AF-876D-4CAB-A0A6-DDBA6CA5D050}_14.png&quot;/&gt;&lt;left val=&quot;20&quot;/&gt;&lt;top val=&quot;145&quot;/&gt;&lt;width val=&quot;700&quot;/&gt;&lt;height val=&quot;127&quot;/&gt;&lt;hasText val=&quot;1&quot;/&gt;&lt;/Image&gt;&lt;/ThreeDShapeInfo&gt;"/>
  <p:tag name="PRESENTER_SHAPETEXTINFO" val="&lt;ShapeTextInfo&gt;&lt;TableIndex row=&quot;-1&quot; col=&quot;-1&quot;&gt;&lt;linesCount val=&quot;3&quot;/&gt;&lt;lineCharCount val=&quot;52&quot;/&gt;&lt;lineCharCount val=&quot;55&quot;/&gt;&lt;lineCharCount val=&quot;2&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Z\AppData\Local\Temp\PR\data\asimages\{F0A80714-DEB6-4CC2-8837-21EB74D15172}_1.png_crop.png&quot;/&gt;&lt;left val=&quot;121&quot;/&gt;&lt;top val=&quot;23&quot;/&gt;&lt;width val=&quot;378&quot;/&gt;&lt;height val=&quot;53&quot;/&gt;&lt;hasText val=&quot;1&quot;/&gt;&lt;paraId val=&quot;1&quot;/&gt;&lt;/Image&gt;&lt;/TextEffect&gt;"/>
  <p:tag name="PRESENTER_SHAPETEXTINFO" val="&lt;ShapeTextInfo&gt;&lt;TableIndex row=&quot;-1&quot; col=&quot;-1&quot;&gt;&lt;linesCount val=&quot;1&quot;/&gt;&lt;lineCharCount val=&quot;16&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D14BE53E-A0E6-4137-BB1C-EF4FD27D8DEE}_14.png&quot;/&gt;&lt;left val=&quot;20&quot;/&gt;&lt;top val=&quot;144&quot;/&gt;&lt;width val=&quot;700&quot;/&gt;&lt;height val=&quot;127&quot;/&gt;&lt;hasText val=&quot;1&quot;/&gt;&lt;/Image&gt;&lt;/ThreeDShapeInfo&gt;"/>
  <p:tag name="PRESENTER_SHAPETEXTINFO" val="&lt;ShapeTextInfo&gt;&lt;TableIndex row=&quot;-1&quot; col=&quot;-1&quot;&gt;&lt;linesCount val=&quot;3&quot;/&gt;&lt;lineCharCount val=&quot;52&quot;/&gt;&lt;lineCharCount val=&quot;55&quot;/&gt;&lt;lineCharCount val=&quot;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GENSWF_ADVANCE_TIME" val="8.827"/>
  <p:tag name="ISPRING_CUSTOM_TIMING_USED" val="1"/>
  <p:tag name="HTML_SHAPEINFO" val="&lt;SlideThumbPath val=&quot;Slide1.PNG&quot;/&gt;"/>
  <p:tag name="ISPRING_SLIDE_ID_2" val="{25022686-E114-49A4-AFCF-49A9BFBD86B7}"/>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BF1609-F44B-435F-A23C-30DEA2EC9857}&quot;/&gt;&lt;isInvalidForFieldText val=&quot;0&quot;/&gt;&lt;Image&gt;&lt;filename val=&quot;C:\Users\AZ\AppData\Local\Temp\PR\data\asimages\{5DBF1609-F44B-435F-A23C-30DEA2EC9857}_1.png&quot;/&gt;&lt;left val=&quot;23&quot;/&gt;&lt;top val=&quot;137&quot;/&gt;&lt;width val=&quot;602&quot;/&gt;&lt;height val=&quot;110&quot;/&gt;&lt;hasText val=&quot;1&quot;/&gt;&lt;/Image&gt;&lt;/ThreeDShapeInfo&gt;"/>
  <p:tag name="PRESENTER_SHAPETEXTINFO" val="&lt;ShapeTextInfo&gt;&lt;TableIndex row=&quot;-1&quot; col=&quot;-1&quot;&gt;&lt;linesCount val=&quot;1&quot;/&gt;&lt;lineCharCount val=&quot;3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846"/>
  <p:tag name="HTML_SHAPEINFO" val="&lt;SlideThumbPath val=&quot;Slide2.PNG&quot;/&gt;"/>
  <p:tag name="ISPRING_SLIDE_ID_2" val="{5CC10BA3-130C-416B-9630-829DC034CA87}"/>
</p:tagLst>
</file>

<file path=ppt/tags/tag4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HTML_SHAPEINFO" val="&lt;SlideThumbPath val=&quot;Slide3.PNG&quot;/&gt;"/>
  <p:tag name="ISPRING_SLIDE_ID_2" val="{281FD165-D480-44AF-9352-C7AEB9ED317F}"/>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ACB5A166-E821-4DD7-B7FE-A625F2960B53}&quot;/&gt;&lt;isInvalidForFieldText val=&quot;0&quot;/&gt;&lt;Image&gt;&lt;filename val=&quot;C:\Users\AZ\AppData\Local\Temp\PR\data\asimages\{ACB5A166-E821-4DD7-B7FE-A625F2960B53}.png&quot;/&gt;&lt;left val=&quot;270&quot;/&gt;&lt;top val=&quot;18&quot;/&gt;&lt;width val=&quot;343&quot;/&gt;&lt;height val=&quot;20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68C2B9-1B22-49EF-A763-8F577D73D296}&quot;/&gt;&lt;isInvalidForFieldText val=&quot;0&quot;/&gt;&lt;Image&gt;&lt;filename val=&quot;C:\Users\AZ\AppData\Local\Temp\PR\data\asimages\{2868C2B9-1B22-49EF-A763-8F577D73D296}_3.png&quot;/&gt;&lt;left val=&quot;76&quot;/&gt;&lt;top val=&quot;237&quot;/&gt;&lt;width val=&quot;542&quot;/&gt;&lt;height val=&quot;196&quot;/&gt;&lt;hasText val=&quot;1&quot;/&gt;&lt;/Image&gt;&lt;/ThreeDShapeInfo&gt;"/>
  <p:tag name="PRESENTER_SHAPETEXTINFO" val="&lt;ShapeTextInfo&gt;&lt;TableIndex row=&quot;-1&quot; col=&quot;-1&quot;&gt;&lt;linesCount val=&quot;2&quot;/&gt;&lt;lineCharCount val=&quot;25&quot;/&gt;&lt;lineCharCount val=&quot;1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8.823"/>
  <p:tag name="HTML_SHAPEINFO" val="&lt;SlideThumbPath val=&quot;Slide4.PNG&quot;/&gt;"/>
  <p:tag name="ISPRING_SLIDE_ID_2" val="{2C08546C-8A01-4D4F-B9FE-F7A50C9076C6}"/>
</p:tagLst>
</file>

<file path=ppt/tags/tag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2F9AC7CD-B31A-4C7A-A680-873B366C602B}_4.png&quot;/&gt;&lt;left val=&quot;51&quot;/&gt;&lt;top val=&quot;4&quot;/&gt;&lt;width val=&quot;262&quot;/&gt;&lt;height val=&quot;70&quot;/&gt;&lt;hasText val=&quot;1&quot;/&gt;&lt;/Image&gt;&lt;/ThreeDShapeInfo&gt;"/>
  <p:tag name="PRESENTER_SHAPETEXTINFO" val="&lt;ShapeTextInfo&gt;&lt;TableIndex row=&quot;-1&quot; col=&quot;-1&quot;&gt;&lt;linesCount val=&quot;1&quot;/&gt;&lt;lineCharCount val=&quot;1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FA1BB27E-1940-4F7E-8CC0-EC4410E74A77}_4.png&quot;/&gt;&lt;left val=&quot;100&quot;/&gt;&lt;top val=&quot;48&quot;/&gt;&lt;width val=&quot;662&quot;/&gt;&lt;height val=&quot;181&quot;/&gt;&lt;hasText val=&quot;1&quot;/&gt;&lt;/Image&gt;&lt;/ThreeDShapeInfo&gt;"/>
  <p:tag name="PRESENTER_SHAPETEXTINFO" val="&lt;ShapeTextInfo&gt;&lt;TableIndex row=&quot;-1&quot; col=&quot;-1&quot;&gt;&lt;linesCount val=&quot;4&quot;/&gt;&lt;lineCharCount val=&quot;26&quot;/&gt;&lt;lineCharCount val=&quot;34&quot;/&gt;&lt;lineCharCount val=&quot;36&quot;/&gt;&lt;lineCharCount val=&quot;24&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B0241750-F31C-4DE9-8275-A10616FE0339}_4.png&quot;/&gt;&lt;left val=&quot;66&quot;/&gt;&lt;top val=&quot;218&quot;/&gt;&lt;width val=&quot;466&quot;/&gt;&lt;height val=&quot;59&quot;/&gt;&lt;hasText val=&quot;1&quot;/&gt;&lt;/Image&gt;&lt;/ThreeDShapeInfo&gt;"/>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0EFC646D-24DE-4BE8-9108-58BB20DD7395}_4.png&quot;/&gt;&lt;left val=&quot;67&quot;/&gt;&lt;top val=&quot;418&quot;/&gt;&lt;width val=&quot;491&quot;/&gt;&lt;height val=&quot;62&quot;/&gt;&lt;hasText val=&quot;1&quot;/&gt;&lt;/Image&gt;&lt;/ThreeDShapeInfo&gt;"/>
  <p:tag name="PRESENTER_SHAPETEXTINFO" val="&lt;ShapeTextInfo&gt;&lt;TableIndex row=&quot;-1&quot; col=&quot;-1&quot;&gt;&lt;linesCount val=&quot;1&quot;/&gt;&lt;lineCharCount val=&quot;32&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25467D2E-830E-42F9-8E80-980C67291366}_4.png&quot;/&gt;&lt;left val=&quot;115&quot;/&gt;&lt;top val=&quot;326&quot;/&gt;&lt;width val=&quot;254&quot;/&gt;&lt;height val=&quot;51&quot;/&gt;&lt;hasText val=&quot;1&quot;/&gt;&lt;/Image&gt;&lt;/ThreeDShapeInfo&gt;"/>
  <p:tag name="PRESENTER_SHAPETEXTINFO" val="&lt;ShapeTextInfo&gt;&lt;TableIndex row=&quot;-1&quot; col=&quot;-1&quot;&gt;&lt;linesCount val=&quot;1&quot;/&gt;&lt;lineCharCount val=&quot;2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9EBDDEF9-B84F-4E02-AFB1-729E6E417C79}_4.png&quot;/&gt;&lt;left val=&quot;115&quot;/&gt;&lt;top val=&quot;374&quot;/&gt;&lt;width val=&quot;320&quot;/&gt;&lt;height val=&quot;51&quot;/&gt;&lt;hasText val=&quot;1&quot;/&gt;&lt;/Image&gt;&lt;/ThreeDShapeInfo&gt;"/>
  <p:tag name="PRESENTER_SHAPETEXTINFO" val="&lt;ShapeTextInfo&gt;&lt;TableIndex row=&quot;-1&quot; col=&quot;-1&quot;&gt;&lt;linesCount val=&quot;1&quot;/&gt;&lt;lineCharCount val=&quot;24&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21B544C4-D4A7-4849-BD22-F85D352CBFD3}_4.png&quot;/&gt;&lt;left val=&quot;115&quot;/&gt;&lt;top val=&quot;272&quot;/&gt;&lt;width val=&quot;414&quot;/&gt;&lt;height val=&quot;51&quot;/&gt;&lt;hasText val=&quot;1&quot;/&gt;&lt;/Image&gt;&lt;/ThreeDShapeInfo&gt;"/>
  <p:tag name="PRESENTER_SHAPETEXTINFO" val="&lt;ShapeTextInfo&gt;&lt;TableIndex row=&quot;-1&quot; col=&quot;-1&quot;&gt;&lt;linesCount val=&quot;1&quot;/&gt;&lt;lineCharCount val=&quot;36&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711E67C5-8482-4027-BAA5-9380FD5A5765}_4.png&quot;/&gt;&lt;left val=&quot;115&quot;/&gt;&lt;top val=&quot;464&quot;/&gt;&lt;width val=&quot;320&quot;/&gt;&lt;height val=&quot;51&quot;/&gt;&lt;hasText val=&quot;1&quot;/&gt;&lt;/Image&gt;&lt;/ThreeDShapeInfo&gt;"/>
  <p:tag name="PRESENTER_SHAPETEXTINFO" val="&lt;ShapeTextInfo&gt;&lt;TableIndex row=&quot;-1&quot; col=&quot;-1&quot;&gt;&lt;linesCount val=&quot;1&quot;/&gt;&lt;lineCharCount val=&quot;1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973"/>
  <p:tag name="HTML_SHAPEINFO" val="&lt;SlideThumbPath val=&quot;Slide5.PNG&quot;/&gt;"/>
  <p:tag name="ISPRING_SLIDE_ID_2" val="{E5D719F7-88BE-45CF-9919-9D5CDB4B992C}"/>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6E5FF9A0-B16E-4A54-9AF5-EAA5BA918CEC}_5.png&quot;/&gt;&lt;left val=&quot;51&quot;/&gt;&lt;top val=&quot;4&quot;/&gt;&lt;width val=&quot;262&quot;/&gt;&lt;height val=&quot;70&quot;/&gt;&lt;hasText val=&quot;1&quot;/&gt;&lt;/Image&gt;&lt;/ThreeDShapeInfo&gt;"/>
  <p:tag name="PRESENTER_SHAPETEXTINFO" val="&lt;ShapeTextInfo&gt;&lt;TableIndex row=&quot;-1&quot; col=&quot;-1&quot;&gt;&lt;linesCount val=&quot;1&quot;/&gt;&lt;lineCharCount val=&quot;1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F2D634A9-D655-4BD9-AD7E-6CB4D13E0501}_5.png&quot;/&gt;&lt;left val=&quot;100&quot;/&gt;&lt;top val=&quot;48&quot;/&gt;&lt;width val=&quot;662&quot;/&gt;&lt;height val=&quot;181&quot;/&gt;&lt;hasText val=&quot;1&quot;/&gt;&lt;/Image&gt;&lt;/ThreeDShapeInfo&gt;"/>
  <p:tag name="PRESENTER_SHAPETEXTINFO" val="&lt;ShapeTextInfo&gt;&lt;TableIndex row=&quot;-1&quot; col=&quot;-1&quot;&gt;&lt;linesCount val=&quot;4&quot;/&gt;&lt;lineCharCount val=&quot;26&quot;/&gt;&lt;lineCharCount val=&quot;34&quot;/&gt;&lt;lineCharCount val=&quot;36&quot;/&gt;&lt;lineCharCount val=&quot;24&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50CD0F66-800D-40E9-85EC-5733FEAB335F}_5.png&quot;/&gt;&lt;left val=&quot;66&quot;/&gt;&lt;top val=&quot;218&quot;/&gt;&lt;width val=&quot;466&quot;/&gt;&lt;height val=&quot;59&quot;/&gt;&lt;hasText val=&quot;1&quot;/&gt;&lt;/Image&gt;&lt;/ThreeDShapeInfo&gt;"/>
  <p:tag name="PRESENTER_SHAPETEXTINFO" val="&lt;ShapeTextInfo&gt;&lt;TableIndex row=&quot;-1&quot; col=&quot;-1&quot;&gt;&lt;linesCount val=&quot;1&quot;/&gt;&lt;lineCharCount val=&quot;32&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744E82AD-8B76-499C-A6BD-CC20723F65EC}_5.png&quot;/&gt;&lt;left val=&quot;67&quot;/&gt;&lt;top val=&quot;418&quot;/&gt;&lt;width val=&quot;491&quot;/&gt;&lt;height val=&quot;62&quot;/&gt;&lt;hasText val=&quot;1&quot;/&gt;&lt;/Image&gt;&lt;/ThreeDShapeInfo&gt;"/>
  <p:tag name="PRESENTER_SHAPETEXTINFO" val="&lt;ShapeTextInfo&gt;&lt;TableIndex row=&quot;-1&quot; col=&quot;-1&quot;&gt;&lt;linesCount val=&quot;1&quot;/&gt;&lt;lineCharCount val=&quot;3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87B81672-769D-422D-99C9-0CE14C4F175B}_5.png&quot;/&gt;&lt;left val=&quot;115&quot;/&gt;&lt;top val=&quot;326&quot;/&gt;&lt;width val=&quot;254&quot;/&gt;&lt;height val=&quot;51&quot;/&gt;&lt;hasText val=&quot;1&quot;/&gt;&lt;/Image&gt;&lt;/ThreeDShapeInfo&gt;"/>
  <p:tag name="PRESENTER_SHAPETEXTINFO" val="&lt;ShapeTextInfo&gt;&lt;TableIndex row=&quot;-1&quot; col=&quot;-1&quot;&gt;&lt;linesCount val=&quot;1&quot;/&gt;&lt;lineCharCount val=&quot;2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7776DA93-0004-43DF-88BF-3F6A2FAFABF8}_5.png&quot;/&gt;&lt;left val=&quot;115&quot;/&gt;&lt;top val=&quot;374&quot;/&gt;&lt;width val=&quot;320&quot;/&gt;&lt;height val=&quot;51&quot;/&gt;&lt;hasText val=&quot;1&quot;/&gt;&lt;/Image&gt;&lt;/ThreeDShapeInfo&gt;"/>
  <p:tag name="PRESENTER_SHAPETEXTINFO" val="&lt;ShapeTextInfo&gt;&lt;TableIndex row=&quot;-1&quot; col=&quot;-1&quot;&gt;&lt;linesCount val=&quot;1&quot;/&gt;&lt;lineCharCount val=&quot;2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5850F843-91B8-405B-BEC5-78ED8EDDDD51}_5.png&quot;/&gt;&lt;left val=&quot;115&quot;/&gt;&lt;top val=&quot;272&quot;/&gt;&lt;width val=&quot;414&quot;/&gt;&lt;height val=&quot;51&quot;/&gt;&lt;hasText val=&quot;1&quot;/&gt;&lt;/Image&gt;&lt;/ThreeDShapeInfo&gt;"/>
  <p:tag name="PRESENTER_SHAPETEXTINFO" val="&lt;ShapeTextInfo&gt;&lt;TableIndex row=&quot;-1&quot; col=&quot;-1&quot;&gt;&lt;linesCount val=&quot;1&quot;/&gt;&lt;lineCharCount val=&quot;36&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EB04B41A-0FC2-4EE4-98E1-3120E1D8D201}_5.png&quot;/&gt;&lt;left val=&quot;115&quot;/&gt;&lt;top val=&quot;464&quot;/&gt;&lt;width val=&quot;320&quot;/&gt;&lt;height val=&quot;51&quot;/&gt;&lt;hasText val=&quot;1&quot;/&gt;&lt;/Image&gt;&lt;/ThreeDShapeInfo&gt;"/>
  <p:tag name="PRESENTER_SHAPETEXTINFO" val="&lt;ShapeTextInfo&gt;&lt;TableIndex row=&quot;-1&quot; col=&quot;-1&quot;&gt;&lt;linesCount val=&quot;1&quot;/&gt;&lt;lineCharCount val=&quot;1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 val="1,37445416,D:\elening\Bai 43 Anh cua mot vat tao boi thau kinh hoi tu_pptx\Media.ppcx"/>
  <p:tag name="ISPRING_CUSTOM_TIMING_USED" val="1"/>
  <p:tag name="GENSWF_ADVANCE_TIME" val="17.690"/>
  <p:tag name="HTML_SHAPEINFO" val="&lt;SlideThumbPath val=&quot;Slide6.PNG&quot;/&gt;"/>
  <p:tag name="ISPRING_SLIDE_ID_2" val="{F6A9AF78-F776-4C1A-AF04-6ECFB7D652DA}"/>
</p:tagLst>
</file>

<file path=ppt/tags/tag6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Z\AppData\Local\Temp\PR\data\asimages\{8715982E-21CA-4F91-872C-F2D81C21949B}_1.png_crop.png&quot;/&gt;&lt;left val=&quot;45&quot;/&gt;&lt;top val=&quot;160&quot;/&gt;&lt;width val=&quot;664&quot;/&gt;&lt;height val=&quot;98&quot;/&gt;&lt;hasText val=&quot;1&quot;/&gt;&lt;paraId val=&quot;1&quot;/&gt;&lt;/Image&gt;&lt;Image&gt;&lt;filename val=&quot;C:\Users\AZ\AppData\Local\Temp\PR\data\asimages\{A34016EE-5CF9-4EF2-991D-C89CA67032AE}_1.png_crop.png&quot;/&gt;&lt;left val=&quot;43&quot;/&gt;&lt;top val=&quot;283&quot;/&gt;&lt;width val=&quot;664&quot;/&gt;&lt;height val=&quot;60&quot;/&gt;&lt;hasText val=&quot;1&quot;/&gt;&lt;paraId val=&quot;2&quot;/&gt;&lt;/Image&gt;&lt;/TextEffect&gt;"/>
  <p:tag name="PRESENTER_SHAPETEXTINFO" val="&lt;ShapeTextInfo&gt;&lt;TableIndex row=&quot;-1&quot; col=&quot;-1&quot;&gt;&lt;linesCount val=&quot;5&quot;/&gt;&lt;lineCharCount val=&quot;51&quot;/&gt;&lt;lineCharCount val=&quot;57&quot;/&gt;&lt;lineCharCount val=&quot;17&quot;/&gt;&lt;lineCharCount val=&quot;53&quot;/&gt;&lt;lineCharCount val=&quot;14&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4DA3CE15-2F9B-46BD-AA9F-0D27C050644B}_6.png&quot;/&gt;&lt;left val=&quot;17&quot;/&gt;&lt;top val=&quot;34&quot;/&gt;&lt;width val=&quot;613&quot;/&gt;&lt;height val=&quot;70&quot;/&gt;&lt;hasText val=&quot;1&quot;/&gt;&lt;/Image&gt;&lt;/ThreeDShapeInfo&gt;"/>
  <p:tag name="PRESENTER_SHAPETEXTINFO" val="&lt;ShapeTextInfo&gt;&lt;TableIndex row=&quot;-1&quot; col=&quot;-1&quot;&gt;&lt;linesCount val=&quot;1&quot;/&gt;&lt;lineCharCount val=&quot;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477"/>
  <p:tag name="HTML_SHAPEINFO" val="&lt;SlideThumbPath val=&quot;Slide7.PNG&quot;/&gt;"/>
  <p:tag name="ISPRING_SLIDE_ID_2" val="{F935FA75-9C09-4B4B-ADA6-4AD9C82977E8}"/>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9E07C61C-4B29-4E61-989E-3214510D5DC0}_7.png&quot;/&gt;&lt;left val=&quot;144&quot;/&gt;&lt;top val=&quot;266&quot;/&gt;&lt;width val=&quot;451&quot;/&gt;&lt;height val=&quot;12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Z\AppData\Local\Temp\PR\data\asimages\{B5021ADD-A557-4242-9345-D4633D97DB97}_7.png&quot;/&gt;&lt;left val=&quot;16&quot;/&gt;&lt;top val=&quot;41&quot;/&gt;&lt;width val=&quot;704&quot;/&gt;&lt;height val=&quot;166&quot;/&gt;&lt;hasText val=&quot;1&quot;/&gt;&lt;/Image&gt;&lt;/ThreeDShapeInfo&gt;"/>
  <p:tag name="PRESENTER_SHAPETEXTINFO" val="&lt;ShapeTextInfo&gt;&lt;TableIndex row=&quot;-1&quot; col=&quot;-1&quot;&gt;&lt;linesCount val=&quot;5&quot;/&gt;&lt;lineCharCount val=&quot;47&quot;/&gt;&lt;lineCharCount val=&quot;67&quot;/&gt;&lt;lineCharCount val=&quot;9&quot;/&gt;&lt;lineCharCount val=&quot;64&quot;/&gt;&lt;lineCharCount val=&quot;6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790</Words>
  <Application>Microsoft Office PowerPoint</Application>
  <PresentationFormat>On-screen Show (4:3)</PresentationFormat>
  <Paragraphs>133</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43 Anh cua mot vat tao boi thau kinh hoi tu</dc:title>
  <dc:creator>User</dc:creator>
  <cp:lastModifiedBy>Microsoft</cp:lastModifiedBy>
  <cp:revision>499</cp:revision>
  <dcterms:created xsi:type="dcterms:W3CDTF">2010-01-20T20:13:30Z</dcterms:created>
  <dcterms:modified xsi:type="dcterms:W3CDTF">2020-02-19T01:45:34Z</dcterms:modified>
</cp:coreProperties>
</file>